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wav"/>
  <Override PartName="/ppt/media/audio4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3486f48d330b496c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38"/>
  </p:notesMasterIdLst>
  <p:sldIdLst>
    <p:sldId id="1123" r:id="rId3"/>
    <p:sldId id="1131" r:id="rId4"/>
    <p:sldId id="1129" r:id="rId5"/>
    <p:sldId id="1176" r:id="rId6"/>
    <p:sldId id="1177" r:id="rId7"/>
    <p:sldId id="1178" r:id="rId8"/>
    <p:sldId id="1179" r:id="rId9"/>
    <p:sldId id="1137" r:id="rId10"/>
    <p:sldId id="1138" r:id="rId11"/>
    <p:sldId id="1180" r:id="rId12"/>
    <p:sldId id="1146" r:id="rId13"/>
    <p:sldId id="1181" r:id="rId14"/>
    <p:sldId id="1139" r:id="rId15"/>
    <p:sldId id="1165" r:id="rId16"/>
    <p:sldId id="1163" r:id="rId17"/>
    <p:sldId id="1164" r:id="rId18"/>
    <p:sldId id="1154" r:id="rId19"/>
    <p:sldId id="1151" r:id="rId20"/>
    <p:sldId id="1155" r:id="rId21"/>
    <p:sldId id="1152" r:id="rId22"/>
    <p:sldId id="1173" r:id="rId23"/>
    <p:sldId id="1167" r:id="rId24"/>
    <p:sldId id="1168" r:id="rId25"/>
    <p:sldId id="1182" r:id="rId26"/>
    <p:sldId id="1183" r:id="rId27"/>
    <p:sldId id="1184" r:id="rId28"/>
    <p:sldId id="1188" r:id="rId29"/>
    <p:sldId id="1174" r:id="rId30"/>
    <p:sldId id="1172" r:id="rId31"/>
    <p:sldId id="1170" r:id="rId32"/>
    <p:sldId id="1171" r:id="rId33"/>
    <p:sldId id="1175" r:id="rId34"/>
    <p:sldId id="1169" r:id="rId35"/>
    <p:sldId id="1186" r:id="rId36"/>
    <p:sldId id="1162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B2A0F8-AB73-425C-A68D-7E5E6844B87B}">
          <p14:sldIdLst/>
        </p14:section>
        <p14:section name="Untitled Section" id="{65BD71C0-7E99-4D57-8C2A-3BF5575ED687}">
          <p14:sldIdLst>
            <p14:sldId id="1123"/>
            <p14:sldId id="1131"/>
            <p14:sldId id="1129"/>
            <p14:sldId id="1176"/>
            <p14:sldId id="1177"/>
            <p14:sldId id="1178"/>
            <p14:sldId id="1179"/>
            <p14:sldId id="1137"/>
            <p14:sldId id="1138"/>
            <p14:sldId id="1180"/>
            <p14:sldId id="1146"/>
            <p14:sldId id="1181"/>
            <p14:sldId id="1139"/>
            <p14:sldId id="1165"/>
            <p14:sldId id="1163"/>
            <p14:sldId id="1164"/>
            <p14:sldId id="1154"/>
            <p14:sldId id="1151"/>
            <p14:sldId id="1155"/>
            <p14:sldId id="1152"/>
            <p14:sldId id="1173"/>
            <p14:sldId id="1167"/>
            <p14:sldId id="1168"/>
            <p14:sldId id="1182"/>
            <p14:sldId id="1183"/>
            <p14:sldId id="1184"/>
            <p14:sldId id="1188"/>
            <p14:sldId id="1174"/>
            <p14:sldId id="1172"/>
            <p14:sldId id="1170"/>
            <p14:sldId id="1171"/>
            <p14:sldId id="1175"/>
            <p14:sldId id="1169"/>
            <p14:sldId id="1186"/>
            <p14:sldId id="11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D2E7A"/>
    <a:srgbClr val="9A8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4" Type="http://schemas.openxmlformats.org/officeDocument/2006/relationships/image" Target="../media/image1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12.wmf"/><Relationship Id="rId1" Type="http://schemas.openxmlformats.org/officeDocument/2006/relationships/image" Target="../media/image125.wmf"/><Relationship Id="rId4" Type="http://schemas.openxmlformats.org/officeDocument/2006/relationships/image" Target="../media/image12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12.wmf"/><Relationship Id="rId1" Type="http://schemas.openxmlformats.org/officeDocument/2006/relationships/image" Target="../media/image125.wmf"/><Relationship Id="rId4" Type="http://schemas.openxmlformats.org/officeDocument/2006/relationships/image" Target="../media/image12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4" Type="http://schemas.openxmlformats.org/officeDocument/2006/relationships/image" Target="../media/image1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FC6FCD7-EFBD-4423-A572-392E990DAE12}" type="datetimeFigureOut">
              <a:rPr lang="en-US" smtClean="0"/>
              <a:pPr/>
              <a:t>28/12/2021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C37FF0D-3108-4406-A6C2-4DB64F8245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9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1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6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2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593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5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4963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225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395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5629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35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197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52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232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20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4017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243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534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733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0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0141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734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106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163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4351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787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8470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3954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3453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3309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214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67343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91727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7684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75992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365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76557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41100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ublicdomainpictures.net/view-image.php?image=213792&amp;picture=sandy-beach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0000"/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590DC4E-CFE1-4DE4-BA6A-B2F2775B3CE8}" type="datetime1">
              <a:rPr lang="en-US" smtClean="0"/>
              <a:pPr/>
              <a:t>28/12/2021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726DA37A-0C24-43CE-ACA7-57CFE4C03F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316E9974-F0DC-4DB8-9A38-2F8F55216D11}" type="datetime1">
              <a:rPr lang="en-US" smtClean="0"/>
              <a:pPr/>
              <a:t>28/12/2021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F9C20B1D-C678-4C69-9E65-5611E138ED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71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716" r:id="rId8"/>
    <p:sldLayoutId id="2147483715" r:id="rId9"/>
    <p:sldLayoutId id="2147483714" r:id="rId10"/>
    <p:sldLayoutId id="2147483713" r:id="rId11"/>
    <p:sldLayoutId id="2147483712" r:id="rId12"/>
    <p:sldLayoutId id="2147483711" r:id="rId13"/>
    <p:sldLayoutId id="2147483710" r:id="rId14"/>
    <p:sldLayoutId id="2147483709" r:id="rId15"/>
    <p:sldLayoutId id="2147483708" r:id="rId16"/>
    <p:sldLayoutId id="2147483707" r:id="rId17"/>
    <p:sldLayoutId id="2147483706" r:id="rId18"/>
    <p:sldLayoutId id="2147483705" r:id="rId19"/>
    <p:sldLayoutId id="2147483704" r:id="rId20"/>
    <p:sldLayoutId id="2147483703" r:id="rId21"/>
    <p:sldLayoutId id="2147483702" r:id="rId22"/>
    <p:sldLayoutId id="2147483701" r:id="rId23"/>
    <p:sldLayoutId id="2147483700" r:id="rId24"/>
    <p:sldLayoutId id="2147483699" r:id="rId25"/>
    <p:sldLayoutId id="2147483698" r:id="rId26"/>
    <p:sldLayoutId id="2147483697" r:id="rId27"/>
    <p:sldLayoutId id="2147483696" r:id="rId28"/>
    <p:sldLayoutId id="2147483695" r:id="rId29"/>
    <p:sldLayoutId id="2147483694" r:id="rId30"/>
    <p:sldLayoutId id="2147483693" r:id="rId31"/>
    <p:sldLayoutId id="2147483689" r:id="rId32"/>
    <p:sldLayoutId id="2147483690" r:id="rId33"/>
    <p:sldLayoutId id="2147483691" r:id="rId34"/>
    <p:sldLayoutId id="2147483692" r:id="rId35"/>
    <p:sldLayoutId id="2147483649" r:id="rId36"/>
    <p:sldLayoutId id="2147483650" r:id="rId37"/>
    <p:sldLayoutId id="2147483656" r:id="rId38"/>
    <p:sldLayoutId id="2147483657" r:id="rId39"/>
    <p:sldLayoutId id="2147483658" r:id="rId4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7.png"/><Relationship Id="rId7" Type="http://schemas.openxmlformats.org/officeDocument/2006/relationships/image" Target="../media/image30.em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8.emf"/><Relationship Id="rId10" Type="http://schemas.openxmlformats.org/officeDocument/2006/relationships/image" Target="../media/image25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hyperlink" Target="goc%20o%20tam%201.gsp" TargetMode="External"/><Relationship Id="rId7" Type="http://schemas.openxmlformats.org/officeDocument/2006/relationships/image" Target="../media/image35.emf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3.wmf"/><Relationship Id="rId4" Type="http://schemas.openxmlformats.org/officeDocument/2006/relationships/hyperlink" Target="dong%20ho.gsp" TargetMode="External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9.wmf"/><Relationship Id="rId18" Type="http://schemas.openxmlformats.org/officeDocument/2006/relationships/image" Target="../media/image41.wmf"/><Relationship Id="rId3" Type="http://schemas.openxmlformats.org/officeDocument/2006/relationships/image" Target="../media/image42.png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emf"/><Relationship Id="rId11" Type="http://schemas.openxmlformats.org/officeDocument/2006/relationships/image" Target="../media/image38.wmf"/><Relationship Id="rId5" Type="http://schemas.openxmlformats.org/officeDocument/2006/relationships/image" Target="../media/image28.e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44.emf"/><Relationship Id="rId4" Type="http://schemas.openxmlformats.org/officeDocument/2006/relationships/image" Target="../media/image15.png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9.wmf"/><Relationship Id="rId3" Type="http://schemas.openxmlformats.org/officeDocument/2006/relationships/hyperlink" Target="goc%20o%20tam%201.gsp" TargetMode="Externa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7.wmf"/><Relationship Id="rId1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emf"/><Relationship Id="rId5" Type="http://schemas.openxmlformats.org/officeDocument/2006/relationships/image" Target="../media/image17.png"/><Relationship Id="rId4" Type="http://schemas.openxmlformats.org/officeDocument/2006/relationships/hyperlink" Target="https://www.publicdomainpictures.net/en/view-image.php?image=317882&amp;picture=abstract-background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audio" Target="../media/audio4.wav"/><Relationship Id="rId7" Type="http://schemas.openxmlformats.org/officeDocument/2006/relationships/image" Target="../media/image51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hyperlink" Target="https://www.publicdomainpictures.net/en/view-image.php?image=317882&amp;picture=abstract-background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54.wmf"/><Relationship Id="rId3" Type="http://schemas.openxmlformats.org/officeDocument/2006/relationships/image" Target="../media/image16.jpeg"/><Relationship Id="rId7" Type="http://schemas.openxmlformats.org/officeDocument/2006/relationships/image" Target="../media/image56.e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emf"/><Relationship Id="rId11" Type="http://schemas.openxmlformats.org/officeDocument/2006/relationships/image" Target="../media/image53.wmf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18.bin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51.emf"/><Relationship Id="rId14" Type="http://schemas.openxmlformats.org/officeDocument/2006/relationships/image" Target="../media/image5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G:\tin%208\Ngoai%20kh&#243;a1\TT3.pp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file:///G:\tin%208\TTDD1.ppt" TargetMode="External"/><Relationship Id="rId5" Type="http://schemas.openxmlformats.org/officeDocument/2006/relationships/hyperlink" Target="file:///G:\tin%208\TTDD2.ppt" TargetMode="External"/><Relationship Id="rId4" Type="http://schemas.openxmlformats.org/officeDocument/2006/relationships/hyperlink" Target="file:///G:\tin%208\TTDD3.pp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image" Target="../media/image76.e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70.png"/><Relationship Id="rId7" Type="http://schemas.openxmlformats.org/officeDocument/2006/relationships/image" Target="../media/image71.emf"/><Relationship Id="rId12" Type="http://schemas.openxmlformats.org/officeDocument/2006/relationships/image" Target="../media/image75.emf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66.wmf"/><Relationship Id="rId11" Type="http://schemas.openxmlformats.org/officeDocument/2006/relationships/image" Target="../media/image74.e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69.wmf"/><Relationship Id="rId4" Type="http://schemas.openxmlformats.org/officeDocument/2006/relationships/image" Target="../media/image15.png"/><Relationship Id="rId9" Type="http://schemas.openxmlformats.org/officeDocument/2006/relationships/image" Target="../media/image73.emf"/><Relationship Id="rId1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81.emf"/><Relationship Id="rId10" Type="http://schemas.openxmlformats.org/officeDocument/2006/relationships/image" Target="../media/image66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8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12" Type="http://schemas.openxmlformats.org/officeDocument/2006/relationships/image" Target="../media/image92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85.jpe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106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105.wmf"/><Relationship Id="rId4" Type="http://schemas.microsoft.com/office/2007/relationships/hdphoto" Target="../media/hdphoto1.wdp"/><Relationship Id="rId9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5.bin"/><Relationship Id="rId12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0.png"/><Relationship Id="rId11" Type="http://schemas.openxmlformats.org/officeDocument/2006/relationships/image" Target="../media/image16.jpeg"/><Relationship Id="rId5" Type="http://schemas.openxmlformats.org/officeDocument/2006/relationships/audio" Target="../media/audio4.wav"/><Relationship Id="rId15" Type="http://schemas.openxmlformats.org/officeDocument/2006/relationships/image" Target="../media/image109.wmf"/><Relationship Id="rId10" Type="http://schemas.openxmlformats.org/officeDocument/2006/relationships/image" Target="../media/image108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gif"/><Relationship Id="rId13" Type="http://schemas.openxmlformats.org/officeDocument/2006/relationships/oleObject" Target="../embeddings/oleObject40.bin"/><Relationship Id="rId3" Type="http://schemas.openxmlformats.org/officeDocument/2006/relationships/audio" Target="../media/audio5.wav"/><Relationship Id="rId7" Type="http://schemas.openxmlformats.org/officeDocument/2006/relationships/image" Target="../media/image117.jpeg"/><Relationship Id="rId12" Type="http://schemas.openxmlformats.org/officeDocument/2006/relationships/image" Target="../media/image112.wmf"/><Relationship Id="rId17" Type="http://schemas.openxmlformats.org/officeDocument/2006/relationships/image" Target="../media/image119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1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6.jpe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115.jpeg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111.wmf"/><Relationship Id="rId4" Type="http://schemas.openxmlformats.org/officeDocument/2006/relationships/audio" Target="../media/audio6.wav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11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hyperlink" Target="file:///G:\tin%208\TTDD3.ppt" TargetMode="External"/><Relationship Id="rId12" Type="http://schemas.openxmlformats.org/officeDocument/2006/relationships/hyperlink" Target="file:///G:\tin%208\TTDD2.ppt" TargetMode="Externa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hyperlink" Target="file:///G:\tin%208\Ngoai%20kh&#243;a1\TT3.ppt" TargetMode="External"/><Relationship Id="rId11" Type="http://schemas.openxmlformats.org/officeDocument/2006/relationships/hyperlink" Target="file:///G:\tin%208\TTDD1.ppt" TargetMode="External"/><Relationship Id="rId5" Type="http://schemas.openxmlformats.org/officeDocument/2006/relationships/image" Target="../media/image6.jpe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slide" Target="slide29.xml"/><Relationship Id="rId14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gif"/><Relationship Id="rId13" Type="http://schemas.openxmlformats.org/officeDocument/2006/relationships/oleObject" Target="../embeddings/oleObject44.bin"/><Relationship Id="rId3" Type="http://schemas.openxmlformats.org/officeDocument/2006/relationships/audio" Target="../media/audio5.wav"/><Relationship Id="rId7" Type="http://schemas.openxmlformats.org/officeDocument/2006/relationships/image" Target="../media/image117.jpeg"/><Relationship Id="rId12" Type="http://schemas.openxmlformats.org/officeDocument/2006/relationships/image" Target="../media/image121.wmf"/><Relationship Id="rId17" Type="http://schemas.openxmlformats.org/officeDocument/2006/relationships/image" Target="../media/image124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23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6.jpeg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115.jpeg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120.wmf"/><Relationship Id="rId4" Type="http://schemas.openxmlformats.org/officeDocument/2006/relationships/audio" Target="../media/audio6.wav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12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gif"/><Relationship Id="rId13" Type="http://schemas.openxmlformats.org/officeDocument/2006/relationships/oleObject" Target="../embeddings/oleObject48.bin"/><Relationship Id="rId3" Type="http://schemas.openxmlformats.org/officeDocument/2006/relationships/audio" Target="../media/audio5.wav"/><Relationship Id="rId7" Type="http://schemas.openxmlformats.org/officeDocument/2006/relationships/image" Target="../media/image117.jpeg"/><Relationship Id="rId12" Type="http://schemas.openxmlformats.org/officeDocument/2006/relationships/image" Target="../media/image112.wmf"/><Relationship Id="rId17" Type="http://schemas.openxmlformats.org/officeDocument/2006/relationships/image" Target="../media/image128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2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6.jpeg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115.jpeg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125.wmf"/><Relationship Id="rId4" Type="http://schemas.openxmlformats.org/officeDocument/2006/relationships/audio" Target="../media/audio6.wav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12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gif"/><Relationship Id="rId13" Type="http://schemas.openxmlformats.org/officeDocument/2006/relationships/oleObject" Target="../embeddings/oleObject52.bin"/><Relationship Id="rId3" Type="http://schemas.openxmlformats.org/officeDocument/2006/relationships/audio" Target="../media/audio5.wav"/><Relationship Id="rId7" Type="http://schemas.openxmlformats.org/officeDocument/2006/relationships/image" Target="../media/image117.jpeg"/><Relationship Id="rId12" Type="http://schemas.openxmlformats.org/officeDocument/2006/relationships/image" Target="../media/image112.wmf"/><Relationship Id="rId17" Type="http://schemas.openxmlformats.org/officeDocument/2006/relationships/image" Target="../media/image130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29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6.jpeg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115.jpeg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125.wmf"/><Relationship Id="rId4" Type="http://schemas.openxmlformats.org/officeDocument/2006/relationships/audio" Target="../media/audio6.wav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12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gif"/><Relationship Id="rId13" Type="http://schemas.openxmlformats.org/officeDocument/2006/relationships/oleObject" Target="../embeddings/oleObject56.bin"/><Relationship Id="rId3" Type="http://schemas.openxmlformats.org/officeDocument/2006/relationships/audio" Target="../media/audio5.wav"/><Relationship Id="rId7" Type="http://schemas.openxmlformats.org/officeDocument/2006/relationships/image" Target="../media/image117.jpeg"/><Relationship Id="rId12" Type="http://schemas.openxmlformats.org/officeDocument/2006/relationships/image" Target="../media/image132.wmf"/><Relationship Id="rId17" Type="http://schemas.openxmlformats.org/officeDocument/2006/relationships/image" Target="../media/image135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4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6.jpe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115.jpeg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131.wmf"/><Relationship Id="rId4" Type="http://schemas.openxmlformats.org/officeDocument/2006/relationships/audio" Target="../media/audio6.wav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13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goc%20o%20tam%201.gsp" TargetMode="Externa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10" Type="http://schemas.openxmlformats.org/officeDocument/2006/relationships/image" Target="../media/image15.png"/><Relationship Id="rId4" Type="http://schemas.openxmlformats.org/officeDocument/2006/relationships/hyperlink" Target="dong%20ho.gsp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hyperlink" Target="https://www.publicdomainpictures.net/en/view-image.php?image=317882&amp;picture=abstract-background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4.wav"/><Relationship Id="rId7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whitebackground.com/colorful-background-images.html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1555" y="2139415"/>
            <a:ext cx="2836387" cy="38329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68370">
            <a:off x="2544793" y="1322657"/>
            <a:ext cx="632357" cy="7560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23B85F6-ABF4-41E8-874C-AF8A5A0BF7E4}"/>
              </a:ext>
            </a:extLst>
          </p:cNvPr>
          <p:cNvSpPr/>
          <p:nvPr/>
        </p:nvSpPr>
        <p:spPr>
          <a:xfrm>
            <a:off x="3280512" y="426635"/>
            <a:ext cx="2461263" cy="474089"/>
          </a:xfrm>
          <a:prstGeom prst="roundRect">
            <a:avLst/>
          </a:prstGeom>
          <a:solidFill>
            <a:srgbClr val="97E3FF"/>
          </a:solidFill>
          <a:ln>
            <a:solidFill>
              <a:srgbClr val="97E3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057DD4B-D51A-4238-A96B-505D94BD57A9}"/>
              </a:ext>
            </a:extLst>
          </p:cNvPr>
          <p:cNvSpPr/>
          <p:nvPr/>
        </p:nvSpPr>
        <p:spPr>
          <a:xfrm>
            <a:off x="3280511" y="3619406"/>
            <a:ext cx="2461263" cy="536233"/>
          </a:xfrm>
          <a:prstGeom prst="roundRect">
            <a:avLst/>
          </a:prstGeom>
          <a:solidFill>
            <a:srgbClr val="99E4FF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en-US" sz="32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D9477B0-9C4D-433D-B526-13803E609D39}"/>
              </a:ext>
            </a:extLst>
          </p:cNvPr>
          <p:cNvSpPr/>
          <p:nvPr/>
        </p:nvSpPr>
        <p:spPr>
          <a:xfrm>
            <a:off x="5741774" y="885628"/>
            <a:ext cx="5410858" cy="2167466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00FFFF">
              <a:alpha val="52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057" tIns="201057" rIns="201057" bIns="201057" numCol="1" spcCol="1270" anchor="ctr" anchorCtr="0">
            <a:noAutofit/>
          </a:bodyPr>
          <a:lstStyle/>
          <a:p>
            <a:pPr marL="0" lvl="0" indent="0" algn="just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SGK, </a:t>
            </a:r>
            <a:r>
              <a:rPr lang="en-US" sz="3600" b="1" kern="1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36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36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dạy</a:t>
            </a:r>
            <a:r>
              <a:rPr lang="en-US" sz="36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6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36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38D6A3B-D4FA-4A01-AF00-3B4594570A66}"/>
              </a:ext>
            </a:extLst>
          </p:cNvPr>
          <p:cNvSpPr/>
          <p:nvPr/>
        </p:nvSpPr>
        <p:spPr>
          <a:xfrm>
            <a:off x="5741773" y="4051352"/>
            <a:ext cx="5410857" cy="1921019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057" tIns="201057" rIns="201057" bIns="201057" numCol="1" spcCol="1270" anchor="ctr" anchorCtr="0">
            <a:noAutofit/>
          </a:bodyPr>
          <a:lstStyle/>
          <a:p>
            <a:pPr marL="0" lvl="0" indent="0" algn="just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SGK,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thước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thẳng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600" b="1" kern="1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A53E50DA-B258-4159-921F-B5DB73991D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b="48378"/>
          <a:stretch>
            <a:fillRect/>
          </a:stretch>
        </p:blipFill>
        <p:spPr>
          <a:xfrm>
            <a:off x="3117559" y="5056047"/>
            <a:ext cx="2506491" cy="907693"/>
          </a:xfrm>
          <a:prstGeom prst="rect">
            <a:avLst/>
          </a:prstGeom>
        </p:spPr>
      </p:pic>
      <p:sp>
        <p:nvSpPr>
          <p:cNvPr id="13" name="文本框 11">
            <a:extLst>
              <a:ext uri="{FF2B5EF4-FFF2-40B4-BE49-F238E27FC236}">
                <a16:creationId xmlns:a16="http://schemas.microsoft.com/office/drawing/2014/main" xmlns="" id="{E66F7EBD-A76D-494D-9120-ADA5B4533813}"/>
              </a:ext>
            </a:extLst>
          </p:cNvPr>
          <p:cNvSpPr txBox="1"/>
          <p:nvPr/>
        </p:nvSpPr>
        <p:spPr>
          <a:xfrm rot="19383891" flipH="1">
            <a:off x="-536571" y="524223"/>
            <a:ext cx="3022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zh-CN" sz="4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zh-CN" altLang="en-US" sz="4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1EB85B2-166B-43F5-BDD9-16E704C688AD}"/>
              </a:ext>
            </a:extLst>
          </p:cNvPr>
          <p:cNvCxnSpPr>
            <a:cxnSpLocks/>
          </p:cNvCxnSpPr>
          <p:nvPr/>
        </p:nvCxnSpPr>
        <p:spPr>
          <a:xfrm flipH="1">
            <a:off x="29109" y="98323"/>
            <a:ext cx="2664930" cy="1995861"/>
          </a:xfrm>
          <a:prstGeom prst="line">
            <a:avLst/>
          </a:prstGeom>
          <a:ln w="139700" cmpd="tri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CADBF56-2AD7-4C1C-983C-7939DE8D3FFD}"/>
              </a:ext>
            </a:extLst>
          </p:cNvPr>
          <p:cNvCxnSpPr>
            <a:cxnSpLocks/>
          </p:cNvCxnSpPr>
          <p:nvPr/>
        </p:nvCxnSpPr>
        <p:spPr>
          <a:xfrm flipH="1">
            <a:off x="464151" y="432688"/>
            <a:ext cx="2100956" cy="1598808"/>
          </a:xfrm>
          <a:prstGeom prst="line">
            <a:avLst/>
          </a:prstGeom>
          <a:ln w="139700" cmpd="tri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501119" y="92627"/>
            <a:ext cx="2119987" cy="21199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40CD9B-9780-49C6-BA4B-8772CF449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24" y="0"/>
            <a:ext cx="2075067" cy="1320892"/>
          </a:xfrm>
          <a:prstGeom prst="rect">
            <a:avLst/>
          </a:prstGeom>
        </p:spPr>
      </p:pic>
      <p:sp>
        <p:nvSpPr>
          <p:cNvPr id="16" name="TextBox 38"/>
          <p:cNvSpPr txBox="1">
            <a:spLocks noChangeArrowheads="1"/>
          </p:cNvSpPr>
          <p:nvPr/>
        </p:nvSpPr>
        <p:spPr bwMode="auto">
          <a:xfrm>
            <a:off x="3066475" y="92627"/>
            <a:ext cx="85682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HÃY ĐỌC THÔNG TIN TRONG SÁCH GIÁO KHOA VÀ TRẢ LỜI CÁC CÂU HỎI SAU</a:t>
            </a: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3092072" y="1035145"/>
            <a:ext cx="6026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chắn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8" name="TextBox 38"/>
          <p:cNvSpPr txBox="1">
            <a:spLocks noChangeArrowheads="1"/>
          </p:cNvSpPr>
          <p:nvPr/>
        </p:nvSpPr>
        <p:spPr bwMode="auto">
          <a:xfrm>
            <a:off x="3138256" y="2030737"/>
            <a:ext cx="6026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95373" y="1496764"/>
            <a:ext cx="8175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chắn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18467" y="3367128"/>
            <a:ext cx="816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55409" y="3801235"/>
            <a:ext cx="816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55409" y="4309243"/>
            <a:ext cx="8166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03" y="2534875"/>
            <a:ext cx="2781671" cy="364504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167125" y="5224030"/>
            <a:ext cx="8712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AnB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54303" y="5237687"/>
            <a:ext cx="377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AmB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47874" y="5747828"/>
            <a:ext cx="9278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AnB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AmB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725" y="2874268"/>
            <a:ext cx="2638474" cy="21766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47" y="4766448"/>
            <a:ext cx="2152520" cy="7448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402" y="4740788"/>
            <a:ext cx="2781671" cy="58308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109229" y="2526619"/>
            <a:ext cx="8166736" cy="954107"/>
            <a:chOff x="3089565" y="2615107"/>
            <a:chExt cx="8166736" cy="954107"/>
          </a:xfrm>
        </p:grpSpPr>
        <p:grpSp>
          <p:nvGrpSpPr>
            <p:cNvPr id="32" name="Group 31"/>
            <p:cNvGrpSpPr/>
            <p:nvPr/>
          </p:nvGrpSpPr>
          <p:grpSpPr>
            <a:xfrm>
              <a:off x="3089565" y="2615107"/>
              <a:ext cx="8166736" cy="954107"/>
              <a:chOff x="3089565" y="2615107"/>
              <a:chExt cx="8166736" cy="95410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089565" y="2615107"/>
                <a:ext cx="816673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Nếu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tâm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lớn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hơn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nhỏ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hơn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      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thì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cung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bị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chắn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khi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gọi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cung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</a:rPr>
                  <a:t>nhỏ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</a:rPr>
                  <a:t>.</a:t>
                </a:r>
              </a:p>
            </p:txBody>
          </p:sp>
          <p:graphicFrame>
            <p:nvGraphicFramePr>
              <p:cNvPr id="35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8921187"/>
                  </p:ext>
                </p:extLst>
              </p:nvPr>
            </p:nvGraphicFramePr>
            <p:xfrm>
              <a:off x="6462626" y="2653198"/>
              <a:ext cx="361683" cy="445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2" name="Equation" r:id="rId9" imgW="164880" imgH="203040" progId="Equation.DSMT4">
                      <p:embed/>
                    </p:oleObj>
                  </mc:Choice>
                  <mc:Fallback>
                    <p:oleObj name="Equation" r:id="rId9" imgW="164880" imgH="203040" progId="Equation.DSMT4">
                      <p:embed/>
                      <p:pic>
                        <p:nvPicPr>
                          <p:cNvPr id="23" name="Object 22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6462626" y="2653198"/>
                            <a:ext cx="361683" cy="44514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5144730"/>
                </p:ext>
              </p:extLst>
            </p:nvPr>
          </p:nvGraphicFramePr>
          <p:xfrm>
            <a:off x="8470194" y="2632410"/>
            <a:ext cx="665097" cy="443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3" name="Equation" r:id="rId11" imgW="304560" imgH="203040" progId="Equation.DSMT4">
                    <p:embed/>
                  </p:oleObj>
                </mc:Choice>
                <mc:Fallback>
                  <p:oleObj name="Equation" r:id="rId11" imgW="304560" imgH="20304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470194" y="2632410"/>
                          <a:ext cx="665097" cy="4433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394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626" y="1269873"/>
            <a:ext cx="7931008" cy="1396672"/>
          </a:xfrm>
          <a:prstGeom prst="rect">
            <a:avLst/>
          </a:prstGeom>
          <a:gradFill>
            <a:gsLst>
              <a:gs pos="0">
                <a:srgbClr val="00B050"/>
              </a:gs>
              <a:gs pos="74000">
                <a:schemeClr val="bg1"/>
              </a:gs>
              <a:gs pos="83000">
                <a:schemeClr val="bg1"/>
              </a:gs>
              <a:gs pos="100000">
                <a:srgbClr val="92D05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TextBox 28"/>
          <p:cNvSpPr txBox="1">
            <a:spLocks noChangeArrowheads="1"/>
          </p:cNvSpPr>
          <p:nvPr/>
        </p:nvSpPr>
        <p:spPr bwMode="auto">
          <a:xfrm>
            <a:off x="1115126" y="4816348"/>
            <a:ext cx="5723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ở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COD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chắn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nửa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.  </a:t>
            </a:r>
          </a:p>
        </p:txBody>
      </p:sp>
      <p:sp>
        <p:nvSpPr>
          <p:cNvPr id="3" name="TextBox 38"/>
          <p:cNvSpPr txBox="1">
            <a:spLocks noChangeArrowheads="1"/>
          </p:cNvSpPr>
          <p:nvPr/>
        </p:nvSpPr>
        <p:spPr bwMode="auto">
          <a:xfrm>
            <a:off x="9626" y="1687349"/>
            <a:ext cx="6104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nằm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chắn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70459" y="9626"/>
            <a:ext cx="5659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TIẾT 37. GÓC Ở TÂM. SỐ ĐO CUNG</a:t>
            </a:r>
          </a:p>
        </p:txBody>
      </p:sp>
      <p:sp>
        <p:nvSpPr>
          <p:cNvPr id="5" name="Text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11755" y="760397"/>
            <a:ext cx="2210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tâm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TextBox 17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-48128" y="1249622"/>
            <a:ext cx="7777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881" y="2153806"/>
            <a:ext cx="4034886" cy="480872"/>
            <a:chOff x="57756" y="2558067"/>
            <a:chExt cx="4034886" cy="480872"/>
          </a:xfrm>
        </p:grpSpPr>
        <p:sp>
          <p:nvSpPr>
            <p:cNvPr id="8" name="Text Box 51"/>
            <p:cNvSpPr txBox="1">
              <a:spLocks noChangeArrowheads="1"/>
            </p:cNvSpPr>
            <p:nvPr/>
          </p:nvSpPr>
          <p:spPr bwMode="auto">
            <a:xfrm>
              <a:off x="57756" y="2577274"/>
              <a:ext cx="40348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-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Kí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hiệu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AB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là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:  </a:t>
              </a:r>
            </a:p>
          </p:txBody>
        </p:sp>
        <p:graphicFrame>
          <p:nvGraphicFramePr>
            <p:cNvPr id="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5265769"/>
                </p:ext>
              </p:extLst>
            </p:nvPr>
          </p:nvGraphicFramePr>
          <p:xfrm>
            <a:off x="2745753" y="2558067"/>
            <a:ext cx="497962" cy="423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7" name="Equation" r:id="rId5" imgW="253800" imgH="215640" progId="Equation.DSMT4">
                    <p:embed/>
                  </p:oleObj>
                </mc:Choice>
                <mc:Fallback>
                  <p:oleObj name="Equation" r:id="rId5" imgW="253800" imgH="215640" progId="Equation.DSMT4">
                    <p:embed/>
                    <p:pic>
                      <p:nvPicPr>
                        <p:cNvPr id="15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5753" y="2558067"/>
                          <a:ext cx="497962" cy="423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1661" y="-195141"/>
            <a:ext cx="3357376" cy="4399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0489" y="3787122"/>
            <a:ext cx="3213601" cy="2610849"/>
          </a:xfrm>
          <a:prstGeom prst="rect">
            <a:avLst/>
          </a:prstGeom>
        </p:spPr>
      </p:pic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1" y="3465101"/>
            <a:ext cx="11059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AmB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mút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AnB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9627" y="3007185"/>
            <a:ext cx="8200725" cy="487057"/>
            <a:chOff x="-9627" y="3007185"/>
            <a:chExt cx="8200725" cy="487057"/>
          </a:xfrm>
        </p:grpSpPr>
        <p:grpSp>
          <p:nvGrpSpPr>
            <p:cNvPr id="15" name="Group 14"/>
            <p:cNvGrpSpPr/>
            <p:nvPr/>
          </p:nvGrpSpPr>
          <p:grpSpPr>
            <a:xfrm>
              <a:off x="-9627" y="3007185"/>
              <a:ext cx="8200725" cy="487057"/>
              <a:chOff x="48125" y="3007185"/>
              <a:chExt cx="7896967" cy="487057"/>
            </a:xfrm>
          </p:grpSpPr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7397826"/>
                  </p:ext>
                </p:extLst>
              </p:nvPr>
            </p:nvGraphicFramePr>
            <p:xfrm>
              <a:off x="6106801" y="3007185"/>
              <a:ext cx="649763" cy="3864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8" name="Equation" r:id="rId9" imgW="507960" imgH="317160" progId="Equation.DSMT4">
                      <p:embed/>
                    </p:oleObj>
                  </mc:Choice>
                  <mc:Fallback>
                    <p:oleObj name="Equation" r:id="rId9" imgW="507960" imgH="317160" progId="Equation.DSMT4">
                      <p:embed/>
                      <p:pic>
                        <p:nvPicPr>
                          <p:cNvPr id="18" name="Object 17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6106801" y="3007185"/>
                            <a:ext cx="649763" cy="38644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ectangle 17"/>
              <p:cNvSpPr/>
              <p:nvPr/>
            </p:nvSpPr>
            <p:spPr>
              <a:xfrm>
                <a:off x="48125" y="3032577"/>
                <a:ext cx="78969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</a:rPr>
                  <a:t>-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</a:rPr>
                  <a:t> AOB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</a:rPr>
                  <a:t>bằng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</a:rPr>
                  <a:t>                             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</a:rPr>
                  <a:t>chắn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</a:rPr>
                  <a:t>cung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</a:rPr>
                  <a:t>nhỏ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</a:rPr>
                  <a:t>           </a:t>
                </a:r>
              </a:p>
            </p:txBody>
          </p:sp>
        </p:grp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4696954"/>
                </p:ext>
              </p:extLst>
            </p:nvPr>
          </p:nvGraphicFramePr>
          <p:xfrm>
            <a:off x="2236939" y="3047584"/>
            <a:ext cx="2120566" cy="430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9" name="Equation" r:id="rId11" imgW="1752480" imgH="355320" progId="Equation.DSMT4">
                    <p:embed/>
                  </p:oleObj>
                </mc:Choice>
                <mc:Fallback>
                  <p:oleObj name="Equation" r:id="rId11" imgW="1752480" imgH="35532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36939" y="3047584"/>
                          <a:ext cx="2120566" cy="4300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217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3" grpId="0"/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534801" y="130196"/>
            <a:ext cx="2187351" cy="21873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40CD9B-9780-49C6-BA4B-8772CF449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27" y="-34046"/>
            <a:ext cx="2103942" cy="1339273"/>
          </a:xfrm>
          <a:prstGeom prst="rect">
            <a:avLst/>
          </a:prstGeom>
        </p:spPr>
      </p:pic>
      <p:sp>
        <p:nvSpPr>
          <p:cNvPr id="16" name="TextBox 38"/>
          <p:cNvSpPr txBox="1">
            <a:spLocks noChangeArrowheads="1"/>
          </p:cNvSpPr>
          <p:nvPr/>
        </p:nvSpPr>
        <p:spPr bwMode="auto">
          <a:xfrm>
            <a:off x="3066475" y="92627"/>
            <a:ext cx="85682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HÃY ĐỌC THÔNG TIN TRONG SÁCH GIÁO KHOA VÀ TRẢ LỜI CÁC CÂU HỎI SAU</a:t>
            </a: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3131400" y="946656"/>
            <a:ext cx="6026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8" name="TextBox 38"/>
          <p:cNvSpPr txBox="1">
            <a:spLocks noChangeArrowheads="1"/>
          </p:cNvSpPr>
          <p:nvPr/>
        </p:nvSpPr>
        <p:spPr bwMode="auto">
          <a:xfrm>
            <a:off x="3177584" y="1942248"/>
            <a:ext cx="6026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34701" y="1408275"/>
            <a:ext cx="8175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57795" y="3278639"/>
            <a:ext cx="816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94736" y="4220754"/>
            <a:ext cx="9056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AnB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AmB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CD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72" y="2416888"/>
            <a:ext cx="2781671" cy="36450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94" y="2756281"/>
            <a:ext cx="2638474" cy="21766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16" y="4648461"/>
            <a:ext cx="2152520" cy="74488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148557" y="2438130"/>
            <a:ext cx="8166736" cy="954107"/>
            <a:chOff x="3089565" y="2615107"/>
            <a:chExt cx="8166736" cy="954107"/>
          </a:xfrm>
        </p:grpSpPr>
        <p:sp>
          <p:nvSpPr>
            <p:cNvPr id="26" name="Rectangle 25"/>
            <p:cNvSpPr/>
            <p:nvPr/>
          </p:nvSpPr>
          <p:spPr>
            <a:xfrm>
              <a:off x="3089565" y="2615107"/>
              <a:ext cx="81667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lớn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bằng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hiệu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    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nhỏ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chung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hai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mút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. 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3316391"/>
                </p:ext>
              </p:extLst>
            </p:nvPr>
          </p:nvGraphicFramePr>
          <p:xfrm>
            <a:off x="6840101" y="2643477"/>
            <a:ext cx="695325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" name="Equation" r:id="rId8" imgW="317160" imgH="203040" progId="Equation.DSMT4">
                    <p:embed/>
                  </p:oleObj>
                </mc:Choice>
                <mc:Fallback>
                  <p:oleObj name="Equation" r:id="rId8" imgW="317160" imgH="20304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40101" y="2643477"/>
                          <a:ext cx="695325" cy="446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3194737" y="3712746"/>
            <a:ext cx="8166736" cy="523220"/>
            <a:chOff x="3135745" y="3889723"/>
            <a:chExt cx="8166736" cy="523220"/>
          </a:xfrm>
        </p:grpSpPr>
        <p:sp>
          <p:nvSpPr>
            <p:cNvPr id="29" name="Rectangle 28"/>
            <p:cNvSpPr/>
            <p:nvPr/>
          </p:nvSpPr>
          <p:spPr>
            <a:xfrm>
              <a:off x="3135745" y="3889723"/>
              <a:ext cx="81667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Nửa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đường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tròn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bằng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7405766"/>
                </p:ext>
              </p:extLst>
            </p:nvPr>
          </p:nvGraphicFramePr>
          <p:xfrm>
            <a:off x="7618845" y="3947480"/>
            <a:ext cx="607960" cy="367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" name="Equation" r:id="rId10" imgW="482400" imgH="291960" progId="Equation.DSMT4">
                    <p:embed/>
                  </p:oleObj>
                </mc:Choice>
                <mc:Fallback>
                  <p:oleObj name="Equation" r:id="rId10" imgW="482400" imgH="29196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618845" y="3947480"/>
                          <a:ext cx="607960" cy="3679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3206453" y="5135541"/>
            <a:ext cx="3789048" cy="523220"/>
            <a:chOff x="3147461" y="5312518"/>
            <a:chExt cx="3789048" cy="523220"/>
          </a:xfrm>
        </p:grpSpPr>
        <p:sp>
          <p:nvSpPr>
            <p:cNvPr id="33" name="Rectangle 32"/>
            <p:cNvSpPr/>
            <p:nvPr/>
          </p:nvSpPr>
          <p:spPr>
            <a:xfrm>
              <a:off x="3147461" y="5312518"/>
              <a:ext cx="3789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AnB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, </a:t>
              </a: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9967033"/>
                </p:ext>
              </p:extLst>
            </p:nvPr>
          </p:nvGraphicFramePr>
          <p:xfrm>
            <a:off x="6431393" y="5480293"/>
            <a:ext cx="292059" cy="257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5" name="Equation" r:id="rId12" imgW="215640" imgH="190440" progId="Equation.DSMT4">
                    <p:embed/>
                  </p:oleObj>
                </mc:Choice>
                <mc:Fallback>
                  <p:oleObj name="Equation" r:id="rId12" imgW="215640" imgH="19044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431393" y="5480293"/>
                          <a:ext cx="292059" cy="2576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6916906" y="5121490"/>
            <a:ext cx="4890741" cy="523220"/>
            <a:chOff x="6857914" y="5298467"/>
            <a:chExt cx="4745334" cy="523220"/>
          </a:xfrm>
        </p:grpSpPr>
        <p:sp>
          <p:nvSpPr>
            <p:cNvPr id="36" name="Rectangle 35"/>
            <p:cNvSpPr/>
            <p:nvPr/>
          </p:nvSpPr>
          <p:spPr>
            <a:xfrm>
              <a:off x="6857914" y="5298467"/>
              <a:ext cx="47453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AmB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           , </a:t>
              </a: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0564607"/>
                </p:ext>
              </p:extLst>
            </p:nvPr>
          </p:nvGraphicFramePr>
          <p:xfrm>
            <a:off x="10136615" y="5357522"/>
            <a:ext cx="1184109" cy="378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6" name="Equation" r:id="rId14" imgW="914400" imgH="291960" progId="Equation.DSMT4">
                    <p:embed/>
                  </p:oleObj>
                </mc:Choice>
                <mc:Fallback>
                  <p:oleObj name="Equation" r:id="rId14" imgW="914400" imgH="291960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136615" y="5357522"/>
                          <a:ext cx="1184109" cy="3782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79836" y="3693198"/>
            <a:ext cx="3352934" cy="74488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170424" y="5716017"/>
            <a:ext cx="4659831" cy="523220"/>
            <a:chOff x="6857914" y="5298467"/>
            <a:chExt cx="4521289" cy="523220"/>
          </a:xfrm>
        </p:grpSpPr>
        <p:sp>
          <p:nvSpPr>
            <p:cNvPr id="40" name="Rectangle 39"/>
            <p:cNvSpPr/>
            <p:nvPr/>
          </p:nvSpPr>
          <p:spPr>
            <a:xfrm>
              <a:off x="6857914" y="5298467"/>
              <a:ext cx="45212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CD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    . </a:t>
              </a: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9293225"/>
                </p:ext>
              </p:extLst>
            </p:nvPr>
          </p:nvGraphicFramePr>
          <p:xfrm>
            <a:off x="9841689" y="5357011"/>
            <a:ext cx="625363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7" name="Equation" r:id="rId17" imgW="482400" imgH="291960" progId="Equation.DSMT4">
                    <p:embed/>
                  </p:oleObj>
                </mc:Choice>
                <mc:Fallback>
                  <p:oleObj name="Equation" r:id="rId17" imgW="482400" imgH="29196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841689" y="5357011"/>
                          <a:ext cx="625363" cy="379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7300" y="2742320"/>
            <a:ext cx="2629334" cy="14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070459" y="9626"/>
            <a:ext cx="5659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TIẾT 37. GÓC Ở TÂM. SỐ ĐO CUNG</a:t>
            </a:r>
          </a:p>
        </p:txBody>
      </p:sp>
      <p:sp>
        <p:nvSpPr>
          <p:cNvPr id="12" name="Text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49381" y="413887"/>
            <a:ext cx="2540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166252" y="1112727"/>
            <a:ext cx="29833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4" name="TextBox 20"/>
          <p:cNvSpPr txBox="1">
            <a:spLocks noChangeArrowheads="1"/>
          </p:cNvSpPr>
          <p:nvPr/>
        </p:nvSpPr>
        <p:spPr bwMode="auto">
          <a:xfrm>
            <a:off x="-73891" y="1731366"/>
            <a:ext cx="9485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18473" y="2170550"/>
            <a:ext cx="113890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360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18474" y="3075715"/>
            <a:ext cx="62345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180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6252" y="4133850"/>
            <a:ext cx="7440124" cy="534261"/>
            <a:chOff x="0" y="4084389"/>
            <a:chExt cx="7299934" cy="534261"/>
          </a:xfrm>
        </p:grpSpPr>
        <p:sp>
          <p:nvSpPr>
            <p:cNvPr id="46" name="TextBox 23"/>
            <p:cNvSpPr txBox="1">
              <a:spLocks noChangeArrowheads="1"/>
            </p:cNvSpPr>
            <p:nvPr/>
          </p:nvSpPr>
          <p:spPr bwMode="auto">
            <a:xfrm>
              <a:off x="0" y="4095430"/>
              <a:ext cx="6947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Ta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: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          ;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                    ;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sđ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9206269"/>
                </p:ext>
              </p:extLst>
            </p:nvPr>
          </p:nvGraphicFramePr>
          <p:xfrm>
            <a:off x="1350856" y="4084389"/>
            <a:ext cx="1238283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" name="Equation" r:id="rId4" imgW="609480" imgH="228600" progId="Equation.DSMT4">
                    <p:embed/>
                  </p:oleObj>
                </mc:Choice>
                <mc:Fallback>
                  <p:oleObj name="Equation" r:id="rId4" imgW="609480" imgH="228600" progId="Equation.DSMT4">
                    <p:embed/>
                    <p:pic>
                      <p:nvPicPr>
                        <p:cNvPr id="4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0856" y="4084389"/>
                          <a:ext cx="1238283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3588985"/>
                </p:ext>
              </p:extLst>
            </p:nvPr>
          </p:nvGraphicFramePr>
          <p:xfrm>
            <a:off x="3083173" y="4089152"/>
            <a:ext cx="2107416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3" name="Equation" r:id="rId6" imgW="1028520" imgH="228600" progId="Equation.DSMT4">
                    <p:embed/>
                  </p:oleObj>
                </mc:Choice>
                <mc:Fallback>
                  <p:oleObj name="Equation" r:id="rId6" imgW="1028520" imgH="228600" progId="Equation.DSMT4">
                    <p:embed/>
                    <p:pic>
                      <p:nvPicPr>
                        <p:cNvPr id="48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3173" y="4089152"/>
                          <a:ext cx="2107416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5426592"/>
                </p:ext>
              </p:extLst>
            </p:nvPr>
          </p:nvGraphicFramePr>
          <p:xfrm>
            <a:off x="5666265" y="4137876"/>
            <a:ext cx="1633669" cy="430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4" name="Equation" r:id="rId8" imgW="711000" imgH="228600" progId="Equation.DSMT4">
                    <p:embed/>
                  </p:oleObj>
                </mc:Choice>
                <mc:Fallback>
                  <p:oleObj name="Equation" r:id="rId8" imgW="711000" imgH="228600" progId="Equation.DSMT4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6265" y="4137876"/>
                          <a:ext cx="1633669" cy="430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31192"/>
              </p:ext>
            </p:extLst>
          </p:nvPr>
        </p:nvGraphicFramePr>
        <p:xfrm>
          <a:off x="4495800" y="2217738"/>
          <a:ext cx="152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Equation" r:id="rId10" imgW="152280" imgH="253800" progId="Equation.DSMT4">
                  <p:embed/>
                </p:oleObj>
              </mc:Choice>
              <mc:Fallback>
                <p:oleObj name="Equation" r:id="rId10" imgW="152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95800" y="2217738"/>
                        <a:ext cx="152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-29496" y="3611365"/>
            <a:ext cx="4952476" cy="530700"/>
            <a:chOff x="-93070" y="4516523"/>
            <a:chExt cx="4841171" cy="530700"/>
          </a:xfrm>
        </p:grpSpPr>
        <p:sp>
          <p:nvSpPr>
            <p:cNvPr id="38" name="TextBox 23"/>
            <p:cNvSpPr txBox="1">
              <a:spLocks noChangeArrowheads="1"/>
            </p:cNvSpPr>
            <p:nvPr/>
          </p:nvSpPr>
          <p:spPr bwMode="auto">
            <a:xfrm>
              <a:off x="-93070" y="4524003"/>
              <a:ext cx="48411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-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AB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kí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hiệu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: 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8197086"/>
                </p:ext>
              </p:extLst>
            </p:nvPr>
          </p:nvGraphicFramePr>
          <p:xfrm>
            <a:off x="3508677" y="4516523"/>
            <a:ext cx="881435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6" name="Equation" r:id="rId12" imgW="647640" imgH="330120" progId="Equation.DSMT4">
                    <p:embed/>
                  </p:oleObj>
                </mc:Choice>
                <mc:Fallback>
                  <p:oleObj name="Equation" r:id="rId12" imgW="64764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08677" y="4516523"/>
                          <a:ext cx="881435" cy="449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0180" y="2580193"/>
            <a:ext cx="3352934" cy="364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56034" y="141401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563813" y="330179"/>
            <a:ext cx="6491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HOẠT ĐỘNG THEO CẶP ĐÔI 2 PHÚT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288" name="Picture 287" descr="Background pattern&#10;&#10;Description automatically generated">
            <a:extLst>
              <a:ext uri="{FF2B5EF4-FFF2-40B4-BE49-F238E27FC236}">
                <a16:creationId xmlns:a16="http://schemas.microsoft.com/office/drawing/2014/main" xmlns="" id="{5F9B72EC-FC2E-420E-92B9-3D628D39E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522606" y="1521"/>
            <a:ext cx="1114352" cy="119886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xmlns="" id="{2CF18F18-6288-47AA-9966-D7D1B01EE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6" y="200266"/>
            <a:ext cx="848776" cy="80437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1251" y="487872"/>
            <a:ext cx="2824314" cy="26537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809" y="2246496"/>
            <a:ext cx="7204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1. So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AB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22864" y="2817372"/>
            <a:ext cx="7241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2. So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AB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DE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73197" y="3006741"/>
            <a:ext cx="1357746" cy="538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60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32" y="3657756"/>
            <a:ext cx="2218410" cy="221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61" name="Rectangle 160"/>
          <p:cNvSpPr/>
          <p:nvPr/>
        </p:nvSpPr>
        <p:spPr>
          <a:xfrm>
            <a:off x="9392042" y="5785952"/>
            <a:ext cx="1357746" cy="538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2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208949" y="3492992"/>
            <a:ext cx="7204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3. Hai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AB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208949" y="4599499"/>
            <a:ext cx="720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4.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36370" y="1708974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563813" y="507156"/>
            <a:ext cx="6491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HOẠT ĐỘNG THEO CẶP ĐÔI 2 PHÚT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288" name="Picture 287" descr="Background pattern&#10;&#10;Description automatically generated">
            <a:extLst>
              <a:ext uri="{FF2B5EF4-FFF2-40B4-BE49-F238E27FC236}">
                <a16:creationId xmlns:a16="http://schemas.microsoft.com/office/drawing/2014/main" xmlns="" id="{5F9B72EC-FC2E-420E-92B9-3D628D39E2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20349" r="20345" b="-4"/>
          <a:stretch/>
        </p:blipFill>
        <p:spPr>
          <a:xfrm>
            <a:off x="522606" y="178498"/>
            <a:ext cx="1114352" cy="119886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xmlns="" id="{2CF18F18-6288-47AA-9966-D7D1B01EED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6" y="377243"/>
            <a:ext cx="848776" cy="80437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152" y="1156464"/>
            <a:ext cx="2431638" cy="22847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0145" y="2541460"/>
            <a:ext cx="7204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1. So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AB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1?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40144" y="3112336"/>
            <a:ext cx="720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2. So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AB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DE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1?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5276" y="3311536"/>
            <a:ext cx="135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160" name="Picture 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754" y="3874064"/>
            <a:ext cx="1950556" cy="195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61" name="Rectangle 160"/>
          <p:cNvSpPr/>
          <p:nvPr/>
        </p:nvSpPr>
        <p:spPr>
          <a:xfrm>
            <a:off x="9028247" y="5795784"/>
            <a:ext cx="135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2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189285" y="3787956"/>
            <a:ext cx="7204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3. Hai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AB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189285" y="4894463"/>
            <a:ext cx="720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9564977" y="75145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10811164" y="6879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2" name="Oval 321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3" name="Oval 322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4" name="Oval 323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5" name="Oval 324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6" name="Oval 325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7" name="Oval 326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10811164" y="9578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10811164" y="8308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10811164" y="8308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10811164" y="8308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10811164" y="8308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10811164" y="9578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10811164" y="6244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10811164" y="75145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10811164" y="4815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10811164" y="4815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3" name="Oval 382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10811164" y="4815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10811164" y="8943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10811164" y="75145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10811164" y="75145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10811164" y="75145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10811164" y="75145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1" name="Oval 410"/>
          <p:cNvSpPr/>
          <p:nvPr/>
        </p:nvSpPr>
        <p:spPr>
          <a:xfrm>
            <a:off x="10811164" y="8943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10811164" y="5450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9564977" y="6879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9564977" y="9578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10811164" y="6879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9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813" y="379340"/>
            <a:ext cx="6491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HOẠT ĐỘNG THEO CẶP ĐÔI 2 PHÚT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5F9B72EC-FC2E-420E-92B9-3D628D39E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522606" y="50682"/>
            <a:ext cx="1114352" cy="119886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F18F18-6288-47AA-9966-D7D1B01EE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6" y="249427"/>
            <a:ext cx="848776" cy="804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6402" y="2346971"/>
            <a:ext cx="1448723" cy="430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1106" y="633752"/>
            <a:ext cx="382365" cy="1460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4114" y="1095076"/>
            <a:ext cx="935348" cy="1566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1719" y="40057"/>
            <a:ext cx="3229541" cy="30344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6141" y="1354899"/>
            <a:ext cx="7214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1. So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AB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CD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1?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0873" y="1763341"/>
            <a:ext cx="7828810" cy="954107"/>
            <a:chOff x="104059" y="1891157"/>
            <a:chExt cx="7828810" cy="954107"/>
          </a:xfrm>
        </p:grpSpPr>
        <p:sp>
          <p:nvSpPr>
            <p:cNvPr id="15" name="Rectangle 14"/>
            <p:cNvSpPr/>
            <p:nvPr/>
          </p:nvSpPr>
          <p:spPr>
            <a:xfrm>
              <a:off x="104059" y="1891157"/>
              <a:ext cx="782881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Hai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AB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CD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trong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1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bằng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nhau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vì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</a:p>
            <a:p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nằm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trên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1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đường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tròn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bằng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endParaRPr lang="en-US" sz="28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3331571"/>
                </p:ext>
              </p:extLst>
            </p:nvPr>
          </p:nvGraphicFramePr>
          <p:xfrm>
            <a:off x="6293249" y="2356011"/>
            <a:ext cx="545915" cy="432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8" name="Equation" r:id="rId10" imgW="368280" imgH="291960" progId="Equation.DSMT4">
                    <p:embed/>
                  </p:oleObj>
                </mc:Choice>
                <mc:Fallback>
                  <p:oleObj name="Equation" r:id="rId10" imgW="36828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293249" y="2356011"/>
                          <a:ext cx="545915" cy="4329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ectangle 16"/>
          <p:cNvSpPr/>
          <p:nvPr/>
        </p:nvSpPr>
        <p:spPr>
          <a:xfrm>
            <a:off x="214525" y="2725912"/>
            <a:ext cx="729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2. So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AB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DE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1?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6478" y="3148636"/>
            <a:ext cx="7803371" cy="1384995"/>
            <a:chOff x="0" y="3525829"/>
            <a:chExt cx="7596894" cy="1384995"/>
          </a:xfrm>
        </p:grpSpPr>
        <p:sp>
          <p:nvSpPr>
            <p:cNvPr id="18" name="Rectangle 17"/>
            <p:cNvSpPr/>
            <p:nvPr/>
          </p:nvSpPr>
          <p:spPr>
            <a:xfrm>
              <a:off x="0" y="3525829"/>
              <a:ext cx="75968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Trong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1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AB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nhỏ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hơn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DE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vì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hai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nằm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trên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một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đường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tròn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AB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nhỏ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hơn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DE (                ) </a:t>
              </a:r>
              <a:endParaRPr lang="en-US" sz="28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4214721"/>
                </p:ext>
              </p:extLst>
            </p:nvPr>
          </p:nvGraphicFramePr>
          <p:xfrm>
            <a:off x="4155190" y="4444149"/>
            <a:ext cx="1438696" cy="425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9" name="Equation" r:id="rId12" imgW="977760" imgH="291960" progId="Equation.DSMT4">
                    <p:embed/>
                  </p:oleObj>
                </mc:Choice>
                <mc:Fallback>
                  <p:oleObj name="Equation" r:id="rId12" imgW="97776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155190" y="4444149"/>
                          <a:ext cx="1438696" cy="4251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Picture 3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490" y="3591770"/>
            <a:ext cx="2218410" cy="221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284542" y="5771535"/>
            <a:ext cx="1389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2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5639" y="4547633"/>
            <a:ext cx="7233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3. Hai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AB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CD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4525" y="5392396"/>
            <a:ext cx="10279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Hai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3676" y="2346971"/>
            <a:ext cx="1448723" cy="4304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1105" y="651732"/>
            <a:ext cx="382365" cy="14607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1388" y="1095076"/>
            <a:ext cx="935348" cy="15660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379" y="633752"/>
            <a:ext cx="382365" cy="146076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419128" y="2771426"/>
            <a:ext cx="1389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0"/>
          <p:cNvSpPr>
            <a:spLocks noChangeArrowheads="1"/>
          </p:cNvSpPr>
          <p:nvPr/>
        </p:nvSpPr>
        <p:spPr bwMode="auto">
          <a:xfrm>
            <a:off x="5638800" y="3565256"/>
            <a:ext cx="4495800" cy="19050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cung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hoặc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nhau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0" y="245806"/>
            <a:ext cx="3591233" cy="2514601"/>
            <a:chOff x="762000" y="654268"/>
            <a:chExt cx="3591233" cy="2514601"/>
          </a:xfrm>
        </p:grpSpPr>
        <p:sp>
          <p:nvSpPr>
            <p:cNvPr id="4" name="AutoShape 59"/>
            <p:cNvSpPr>
              <a:spLocks noChangeArrowheads="1"/>
            </p:cNvSpPr>
            <p:nvPr/>
          </p:nvSpPr>
          <p:spPr bwMode="auto">
            <a:xfrm>
              <a:off x="762000" y="654268"/>
              <a:ext cx="3581400" cy="2514600"/>
            </a:xfrm>
            <a:prstGeom prst="cloudCallout">
              <a:avLst>
                <a:gd name="adj1" fmla="val -11435"/>
                <a:gd name="adj2" fmla="val 10644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Nói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AB = CD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đúng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hay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sai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?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Tại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sao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" name="Arc 4"/>
            <p:cNvSpPr/>
            <p:nvPr/>
          </p:nvSpPr>
          <p:spPr>
            <a:xfrm rot="19057710">
              <a:off x="1690153" y="1054846"/>
              <a:ext cx="456237" cy="443779"/>
            </a:xfrm>
            <a:prstGeom prst="arc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Arc 5"/>
            <p:cNvSpPr/>
            <p:nvPr/>
          </p:nvSpPr>
          <p:spPr>
            <a:xfrm rot="19057710">
              <a:off x="2143035" y="1066529"/>
              <a:ext cx="510188" cy="492994"/>
            </a:xfrm>
            <a:prstGeom prst="arc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59"/>
            <p:cNvSpPr>
              <a:spLocks noChangeArrowheads="1"/>
            </p:cNvSpPr>
            <p:nvPr/>
          </p:nvSpPr>
          <p:spPr bwMode="auto">
            <a:xfrm>
              <a:off x="771833" y="654269"/>
              <a:ext cx="3581400" cy="2514600"/>
            </a:xfrm>
            <a:prstGeom prst="cloudCallout">
              <a:avLst>
                <a:gd name="adj1" fmla="val -11435"/>
                <a:gd name="adj2" fmla="val 10644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Nói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cung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AB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CD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nhau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đúng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hay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sai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?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Tại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sao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" name="AutoShape 57"/>
          <p:cNvSpPr>
            <a:spLocks noChangeArrowheads="1"/>
          </p:cNvSpPr>
          <p:nvPr/>
        </p:nvSpPr>
        <p:spPr bwMode="auto">
          <a:xfrm>
            <a:off x="2138803" y="245806"/>
            <a:ext cx="3566652" cy="2514600"/>
          </a:xfrm>
          <a:prstGeom prst="cloudCallout">
            <a:avLst>
              <a:gd name="adj1" fmla="val -11435"/>
              <a:gd name="adj2" fmla="val 10644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cung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AB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đo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cung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CD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? 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30" descr="cun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56471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8"/>
          <p:cNvSpPr>
            <a:spLocks noChangeArrowheads="1"/>
          </p:cNvSpPr>
          <p:nvPr/>
        </p:nvSpPr>
        <p:spPr bwMode="auto">
          <a:xfrm>
            <a:off x="4826921" y="3684946"/>
            <a:ext cx="6403053" cy="15240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cung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AB 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cung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CD </a:t>
            </a:r>
          </a:p>
          <a:p>
            <a:pPr algn="ctr"/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AOB</a:t>
            </a:r>
          </a:p>
        </p:txBody>
      </p:sp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8966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7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56" y="1706363"/>
            <a:ext cx="35433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495425"/>
            <a:ext cx="35909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17" y="2472023"/>
            <a:ext cx="26955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1" y="1822450"/>
            <a:ext cx="2066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8945927" y="3133315"/>
            <a:ext cx="760978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’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823" y="181868"/>
            <a:ext cx="11347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4.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250" y="5405633"/>
            <a:ext cx="12118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63099"/>
            <a:ext cx="40767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302774"/>
            <a:ext cx="4151312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1823" y="181868"/>
            <a:ext cx="11661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4.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20421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13862" y="3546777"/>
            <a:ext cx="922338" cy="989013"/>
            <a:chOff x="3247" y="2515"/>
            <a:chExt cx="581" cy="623"/>
          </a:xfrm>
        </p:grpSpPr>
        <p:grpSp>
          <p:nvGrpSpPr>
            <p:cNvPr id="11348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1350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5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5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5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54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4"/>
              <p:cNvSpPr>
                <a:spLocks noChangeArrowheads="1"/>
              </p:cNvSpPr>
              <p:nvPr/>
            </p:nvSpPr>
            <p:spPr bwMode="gray">
              <a:xfrm>
                <a:off x="2235" y="2885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56" name="Oval 65">
                <a:hlinkClick r:id="rId3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35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66"/>
              <p:cNvSpPr>
                <a:spLocks noChangeArrowheads="1"/>
              </p:cNvSpPr>
              <p:nvPr/>
            </p:nvSpPr>
            <p:spPr bwMode="gray">
              <a:xfrm>
                <a:off x="2228" y="2063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58" name="Oval 67" descr="Bouquet"/>
              <p:cNvSpPr>
                <a:spLocks noChangeArrowheads="1"/>
              </p:cNvSpPr>
              <p:nvPr/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49" name="WordArt 68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23" name="Group 44"/>
          <p:cNvGrpSpPr>
            <a:grpSpLocks/>
          </p:cNvGrpSpPr>
          <p:nvPr/>
        </p:nvGrpSpPr>
        <p:grpSpPr bwMode="auto">
          <a:xfrm>
            <a:off x="2318" y="1799087"/>
            <a:ext cx="908050" cy="989013"/>
            <a:chOff x="3260" y="1700"/>
            <a:chExt cx="581" cy="623"/>
          </a:xfrm>
        </p:grpSpPr>
        <p:grpSp>
          <p:nvGrpSpPr>
            <p:cNvPr id="11307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1309" name="AutoShape 46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0" name="AutoShape 47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1" name="AutoShape 48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2" name="Oval 49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3" name="Oval 50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4" name="Oval 51" descr="Bouquet"/>
              <p:cNvSpPr>
                <a:spLocks noChangeArrowheads="1"/>
              </p:cNvSpPr>
              <p:nvPr/>
            </p:nvSpPr>
            <p:spPr bwMode="gray">
              <a:xfrm>
                <a:off x="2235" y="2886"/>
                <a:ext cx="1317" cy="259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5" name="Oval 52" descr="Bouquet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35" y="2886"/>
                <a:ext cx="1317" cy="259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6" name="Oval 53" descr="Bouquet"/>
              <p:cNvSpPr>
                <a:spLocks noChangeArrowheads="1"/>
              </p:cNvSpPr>
              <p:nvPr/>
            </p:nvSpPr>
            <p:spPr bwMode="gray">
              <a:xfrm>
                <a:off x="2229" y="2067"/>
                <a:ext cx="1317" cy="110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7" name="Oval 54" descr="Bouquet"/>
              <p:cNvSpPr>
                <a:spLocks noChangeArrowheads="1"/>
              </p:cNvSpPr>
              <p:nvPr/>
            </p:nvSpPr>
            <p:spPr bwMode="gray">
              <a:xfrm>
                <a:off x="2232" y="2083"/>
                <a:ext cx="1317" cy="1099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08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5" name="Group 57"/>
          <p:cNvGrpSpPr>
            <a:grpSpLocks/>
          </p:cNvGrpSpPr>
          <p:nvPr/>
        </p:nvGrpSpPr>
        <p:grpSpPr bwMode="auto">
          <a:xfrm>
            <a:off x="-857" y="2640754"/>
            <a:ext cx="922338" cy="989013"/>
            <a:chOff x="3247" y="2515"/>
            <a:chExt cx="581" cy="623"/>
          </a:xfrm>
        </p:grpSpPr>
        <p:grpSp>
          <p:nvGrpSpPr>
            <p:cNvPr id="11296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1298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9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2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235" y="2885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4" name="Oval 65">
                <a:hlinkClick r:id="rId3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35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28" y="2063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6" name="Oval 67" descr="Bouquet"/>
              <p:cNvSpPr>
                <a:spLocks noChangeArrowheads="1"/>
              </p:cNvSpPr>
              <p:nvPr/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297" name="WordArt 68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111" name="Group 28"/>
          <p:cNvGrpSpPr>
            <a:grpSpLocks/>
          </p:cNvGrpSpPr>
          <p:nvPr/>
        </p:nvGrpSpPr>
        <p:grpSpPr bwMode="auto">
          <a:xfrm>
            <a:off x="-2742" y="972717"/>
            <a:ext cx="907905" cy="888998"/>
            <a:chOff x="3257" y="860"/>
            <a:chExt cx="581" cy="623"/>
          </a:xfrm>
        </p:grpSpPr>
        <p:grpSp>
          <p:nvGrpSpPr>
            <p:cNvPr id="112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114" name="AutoShape 30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AutoShape 31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AutoShape 32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Oval 33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Oval 34" descr="Bouquet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Oval 35" descr="Bouquet"/>
              <p:cNvSpPr>
                <a:spLocks noChangeArrowheads="1"/>
              </p:cNvSpPr>
              <p:nvPr/>
            </p:nvSpPr>
            <p:spPr bwMode="gray">
              <a:xfrm>
                <a:off x="2167" y="2897"/>
                <a:ext cx="1466" cy="259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Oval 36" descr="Bouquet"/>
              <p:cNvSpPr>
                <a:spLocks noChangeArrowheads="1"/>
              </p:cNvSpPr>
              <p:nvPr/>
            </p:nvSpPr>
            <p:spPr bwMode="gray">
              <a:xfrm>
                <a:off x="2167" y="2897"/>
                <a:ext cx="1466" cy="259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Oval 37" descr="Bouquet"/>
              <p:cNvSpPr>
                <a:spLocks noChangeArrowheads="1"/>
              </p:cNvSpPr>
              <p:nvPr/>
            </p:nvSpPr>
            <p:spPr bwMode="gray">
              <a:xfrm>
                <a:off x="2155" y="2066"/>
                <a:ext cx="1466" cy="1102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Oval 38" descr="Bouquet"/>
              <p:cNvSpPr>
                <a:spLocks noChangeArrowheads="1"/>
              </p:cNvSpPr>
              <p:nvPr/>
            </p:nvSpPr>
            <p:spPr bwMode="gray">
              <a:xfrm>
                <a:off x="2158" y="2082"/>
                <a:ext cx="1466" cy="110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WordArt 39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sp>
        <p:nvSpPr>
          <p:cNvPr id="130" name="Text Box 5"/>
          <p:cNvSpPr txBox="1">
            <a:spLocks noChangeArrowheads="1"/>
          </p:cNvSpPr>
          <p:nvPr/>
        </p:nvSpPr>
        <p:spPr bwMode="auto">
          <a:xfrm>
            <a:off x="938035" y="980221"/>
            <a:ext cx="1132785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Góc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góc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ở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góc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nội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tiếp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góc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tạo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bởi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tiếp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tuyến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v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</a:rPr>
              <a:t>à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góc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có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đỉnh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</a:rPr>
              <a:t>đường tròn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</a:rPr>
              <a:t>à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</a:rPr>
              <a:t>góc có đỉnh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ngoài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đường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tròn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33" name="Group 57"/>
          <p:cNvGrpSpPr>
            <a:grpSpLocks/>
          </p:cNvGrpSpPr>
          <p:nvPr/>
        </p:nvGrpSpPr>
        <p:grpSpPr bwMode="auto">
          <a:xfrm>
            <a:off x="27723" y="4456561"/>
            <a:ext cx="922338" cy="989013"/>
            <a:chOff x="3247" y="2515"/>
            <a:chExt cx="581" cy="623"/>
          </a:xfrm>
        </p:grpSpPr>
        <p:grpSp>
          <p:nvGrpSpPr>
            <p:cNvPr id="134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36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Oval 64"/>
              <p:cNvSpPr>
                <a:spLocks noChangeArrowheads="1"/>
              </p:cNvSpPr>
              <p:nvPr/>
            </p:nvSpPr>
            <p:spPr bwMode="gray">
              <a:xfrm>
                <a:off x="2235" y="2885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Oval 65">
                <a:hlinkClick r:id="rId3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35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Oval 66"/>
              <p:cNvSpPr>
                <a:spLocks noChangeArrowheads="1"/>
              </p:cNvSpPr>
              <p:nvPr/>
            </p:nvSpPr>
            <p:spPr bwMode="gray">
              <a:xfrm>
                <a:off x="2228" y="2063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Oval 67" descr="Bouquet"/>
              <p:cNvSpPr>
                <a:spLocks noChangeArrowheads="1"/>
              </p:cNvSpPr>
              <p:nvPr/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5" name="WordArt 68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5</a:t>
              </a:r>
            </a:p>
          </p:txBody>
        </p:sp>
      </p:grpSp>
      <p:grpSp>
        <p:nvGrpSpPr>
          <p:cNvPr id="145" name="Group 57"/>
          <p:cNvGrpSpPr>
            <a:grpSpLocks/>
          </p:cNvGrpSpPr>
          <p:nvPr/>
        </p:nvGrpSpPr>
        <p:grpSpPr bwMode="auto">
          <a:xfrm>
            <a:off x="36955" y="5361719"/>
            <a:ext cx="914400" cy="989013"/>
            <a:chOff x="3247" y="2515"/>
            <a:chExt cx="576" cy="623"/>
          </a:xfrm>
        </p:grpSpPr>
        <p:grpSp>
          <p:nvGrpSpPr>
            <p:cNvPr id="146" name="Group 58"/>
            <p:cNvGrpSpPr>
              <a:grpSpLocks/>
            </p:cNvGrpSpPr>
            <p:nvPr/>
          </p:nvGrpSpPr>
          <p:grpSpPr bwMode="auto">
            <a:xfrm rot="5400000">
              <a:off x="3223" y="2539"/>
              <a:ext cx="623" cy="576"/>
              <a:chOff x="1871" y="1841"/>
              <a:chExt cx="2007" cy="1790"/>
            </a:xfrm>
          </p:grpSpPr>
          <p:sp>
            <p:nvSpPr>
              <p:cNvPr id="148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Oval 62"/>
              <p:cNvSpPr>
                <a:spLocks noChangeArrowheads="1"/>
              </p:cNvSpPr>
              <p:nvPr/>
            </p:nvSpPr>
            <p:spPr bwMode="gray">
              <a:xfrm>
                <a:off x="2107" y="184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Oval 64"/>
              <p:cNvSpPr>
                <a:spLocks noChangeArrowheads="1"/>
              </p:cNvSpPr>
              <p:nvPr/>
            </p:nvSpPr>
            <p:spPr bwMode="gray">
              <a:xfrm>
                <a:off x="2235" y="2885"/>
                <a:ext cx="1317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Oval 65">
                <a:hlinkClick r:id="rId3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35" y="2888"/>
                <a:ext cx="1317" cy="25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Oval 66"/>
              <p:cNvSpPr>
                <a:spLocks noChangeArrowheads="1"/>
              </p:cNvSpPr>
              <p:nvPr/>
            </p:nvSpPr>
            <p:spPr bwMode="gray">
              <a:xfrm>
                <a:off x="2228" y="2063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Oval 67" descr="Bouquet"/>
              <p:cNvSpPr>
                <a:spLocks noChangeArrowheads="1"/>
              </p:cNvSpPr>
              <p:nvPr/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7" name="WordArt 68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6</a:t>
              </a:r>
            </a:p>
          </p:txBody>
        </p:sp>
      </p:grpSp>
      <p:sp>
        <p:nvSpPr>
          <p:cNvPr id="158" name="Text Box 9"/>
          <p:cNvSpPr txBox="1">
            <a:spLocks noChangeArrowheads="1"/>
          </p:cNvSpPr>
          <p:nvPr/>
        </p:nvSpPr>
        <p:spPr bwMode="auto">
          <a:xfrm>
            <a:off x="1043711" y="4589318"/>
            <a:ext cx="518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dirty="0">
                <a:solidFill>
                  <a:srgbClr val="0000FF"/>
                </a:solidFill>
                <a:latin typeface="Times New Roman" pitchFamily="18" charset="0"/>
              </a:rPr>
              <a:t>Độ dài đường tròn, cung tròn.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9" name="Text Box 10"/>
          <p:cNvSpPr txBox="1">
            <a:spLocks noChangeArrowheads="1"/>
          </p:cNvSpPr>
          <p:nvPr/>
        </p:nvSpPr>
        <p:spPr bwMode="auto">
          <a:xfrm>
            <a:off x="1016002" y="5578761"/>
            <a:ext cx="7940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dirty="0">
                <a:solidFill>
                  <a:srgbClr val="0000FF"/>
                </a:solidFill>
                <a:latin typeface="Times New Roman" pitchFamily="18" charset="0"/>
              </a:rPr>
              <a:t>Diện tích hình tròn, hình quạt tròn.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0" name="Text Box 6"/>
          <p:cNvSpPr txBox="1">
            <a:spLocks noChangeArrowheads="1"/>
          </p:cNvSpPr>
          <p:nvPr/>
        </p:nvSpPr>
        <p:spPr bwMode="auto">
          <a:xfrm>
            <a:off x="1016001" y="2037773"/>
            <a:ext cx="3352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chứa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góc</a:t>
            </a:r>
            <a:endParaRPr lang="en-US" sz="3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1" name="Text Box 8"/>
          <p:cNvSpPr txBox="1">
            <a:spLocks noChangeArrowheads="1"/>
          </p:cNvSpPr>
          <p:nvPr/>
        </p:nvSpPr>
        <p:spPr bwMode="auto">
          <a:xfrm>
            <a:off x="1016004" y="3695701"/>
            <a:ext cx="8550564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000" dirty="0">
                <a:solidFill>
                  <a:srgbClr val="0000FF"/>
                </a:solidFill>
                <a:latin typeface="Times New Roman" pitchFamily="18" charset="0"/>
              </a:rPr>
              <a:t>Đường tròn ngoại tiếp, đường tròn nội tiếp.</a:t>
            </a:r>
            <a:endParaRPr lang="en-US" sz="3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2" name="Text Box 7"/>
          <p:cNvSpPr txBox="1">
            <a:spLocks noChangeArrowheads="1"/>
          </p:cNvSpPr>
          <p:nvPr/>
        </p:nvSpPr>
        <p:spPr bwMode="auto">
          <a:xfrm>
            <a:off x="1016002" y="2872512"/>
            <a:ext cx="5373254" cy="55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vi-VN" sz="3000" dirty="0">
                <a:solidFill>
                  <a:srgbClr val="0000FF"/>
                </a:solidFill>
                <a:latin typeface="Times New Roman" pitchFamily="18" charset="0"/>
              </a:rPr>
              <a:t>ứ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giác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nội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tiếp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89909" y="342900"/>
            <a:ext cx="7990609" cy="637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GÓC VỚI ĐƯỜNG TRÒN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173019" y="5334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CC"/>
                </a:solidFill>
                <a:latin typeface="Times New Roman" pitchFamily="18" charset="0"/>
              </a:rPr>
              <a:t>1. Góc ở tâm: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234932" y="1433513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CC"/>
                </a:solidFill>
                <a:latin typeface="Times New Roman" pitchFamily="18" charset="0"/>
              </a:rPr>
              <a:t>2. Số đo cung:</a:t>
            </a: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868219" y="990601"/>
            <a:ext cx="876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246910" y="2219326"/>
            <a:ext cx="4655272" cy="523875"/>
            <a:chOff x="305666" y="5348514"/>
            <a:chExt cx="4655833" cy="522889"/>
          </a:xfrm>
        </p:grpSpPr>
        <p:sp>
          <p:nvSpPr>
            <p:cNvPr id="7" name="TextBox 20"/>
            <p:cNvSpPr txBox="1">
              <a:spLocks noChangeArrowheads="1"/>
            </p:cNvSpPr>
            <p:nvPr/>
          </p:nvSpPr>
          <p:spPr bwMode="auto">
            <a:xfrm>
              <a:off x="305666" y="5410200"/>
              <a:ext cx="4571134" cy="46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-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Số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đo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cung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AB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được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kí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hiệu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: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sđ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1925135"/>
                </p:ext>
              </p:extLst>
            </p:nvPr>
          </p:nvGraphicFramePr>
          <p:xfrm>
            <a:off x="4423617" y="5348514"/>
            <a:ext cx="53788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1" name="Equation" r:id="rId3" imgW="253800" imgH="215640" progId="Equation.DSMT4">
                    <p:embed/>
                  </p:oleObj>
                </mc:Choice>
                <mc:Fallback>
                  <p:oleObj name="Equation" r:id="rId3" imgW="253800" imgH="215640" progId="Equation.DSMT4">
                    <p:embed/>
                    <p:pic>
                      <p:nvPicPr>
                        <p:cNvPr id="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3617" y="5348514"/>
                          <a:ext cx="537882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249219" y="26670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CC"/>
                </a:solidFill>
                <a:latin typeface="Times New Roman" pitchFamily="18" charset="0"/>
              </a:rPr>
              <a:t>3. So sánh hai cung: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394692" y="3137474"/>
            <a:ext cx="11148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Ta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so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hay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1422401" y="3668492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Hai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Box 30"/>
          <p:cNvSpPr txBox="1">
            <a:spLocks noChangeArrowheads="1"/>
          </p:cNvSpPr>
          <p:nvPr/>
        </p:nvSpPr>
        <p:spPr bwMode="auto">
          <a:xfrm>
            <a:off x="1376220" y="4197930"/>
            <a:ext cx="905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cung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094038" y="158751"/>
            <a:ext cx="5668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6600CC"/>
                </a:solidFill>
                <a:latin typeface="Times New Roman" pitchFamily="18" charset="0"/>
              </a:rPr>
              <a:t>TIẾT 37: GÓC Ở TÂM. SỐ ĐO CUNG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1089892" y="1900238"/>
            <a:ext cx="777932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 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chắn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27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Rectangle 243"/>
          <p:cNvSpPr>
            <a:spLocks noChangeArrowheads="1"/>
          </p:cNvSpPr>
          <p:nvPr/>
        </p:nvSpPr>
        <p:spPr bwMode="auto">
          <a:xfrm>
            <a:off x="1676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772968" y="426079"/>
            <a:ext cx="3103563" cy="3103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40CD9B-9780-49C6-BA4B-8772CF449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33" y="-3451"/>
            <a:ext cx="2103942" cy="1339273"/>
          </a:xfrm>
          <a:prstGeom prst="rect">
            <a:avLst/>
          </a:prstGeom>
        </p:spPr>
      </p:pic>
      <p:sp>
        <p:nvSpPr>
          <p:cNvPr id="16" name="TextBox 38"/>
          <p:cNvSpPr txBox="1">
            <a:spLocks noChangeArrowheads="1"/>
          </p:cNvSpPr>
          <p:nvPr/>
        </p:nvSpPr>
        <p:spPr bwMode="auto">
          <a:xfrm>
            <a:off x="3066475" y="92627"/>
            <a:ext cx="85682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HÃY ĐỌC THÔNG TIN TRONG SÁCH GIÁO KHOA VÀ TRẢ LỜI CÁC CÂU HỎI SAU</a:t>
            </a: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2521527" y="1535877"/>
            <a:ext cx="4886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C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AB.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53310" y="1039857"/>
            <a:ext cx="6520873" cy="523220"/>
            <a:chOff x="1409706" y="1764268"/>
            <a:chExt cx="6435750" cy="523220"/>
          </a:xfrm>
        </p:grpSpPr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1409706" y="1764268"/>
              <a:ext cx="643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</a:rPr>
                <a:t>    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1.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nào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thì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                                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</a:rPr>
                <a:t>?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696474"/>
                </p:ext>
              </p:extLst>
            </p:nvPr>
          </p:nvGraphicFramePr>
          <p:xfrm>
            <a:off x="3736964" y="1764268"/>
            <a:ext cx="3036023" cy="446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8" name="Equation" r:id="rId5" imgW="2247840" imgH="330120" progId="Equation.DSMT4">
                    <p:embed/>
                  </p:oleObj>
                </mc:Choice>
                <mc:Fallback>
                  <p:oleObj name="Equation" r:id="rId5" imgW="2247840" imgH="33012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36964" y="1764268"/>
                          <a:ext cx="3036023" cy="4461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9835" y="823312"/>
            <a:ext cx="2562306" cy="23384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3649" y="2435191"/>
            <a:ext cx="1934678" cy="7265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1730" y="2920406"/>
            <a:ext cx="467674" cy="62124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948871" y="2074628"/>
            <a:ext cx="6763893" cy="523220"/>
            <a:chOff x="1409706" y="1764268"/>
            <a:chExt cx="6491696" cy="523220"/>
          </a:xfrm>
        </p:grpSpPr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1409706" y="1764268"/>
              <a:ext cx="643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2.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Nêu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cách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chứng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minh 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6802074"/>
                </p:ext>
              </p:extLst>
            </p:nvPr>
          </p:nvGraphicFramePr>
          <p:xfrm>
            <a:off x="4865379" y="1764268"/>
            <a:ext cx="3036023" cy="446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9" name="Equation" r:id="rId10" imgW="2247840" imgH="330120" progId="Equation.DSMT4">
                    <p:embed/>
                  </p:oleObj>
                </mc:Choice>
                <mc:Fallback>
                  <p:oleObj name="Equation" r:id="rId10" imgW="2247840" imgH="330120" progId="Equation.DSMT4">
                    <p:embed/>
                    <p:pic>
                      <p:nvPicPr>
                        <p:cNvPr id="35" name="Object 3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65379" y="1764268"/>
                          <a:ext cx="3036023" cy="4461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27299" y="1887063"/>
            <a:ext cx="1020657" cy="8593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43528" y="1887063"/>
            <a:ext cx="1105966" cy="735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2524" y="1909212"/>
            <a:ext cx="449394" cy="1222646"/>
          </a:xfrm>
          <a:prstGeom prst="rect">
            <a:avLst/>
          </a:prstGeom>
        </p:spPr>
      </p:pic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032647"/>
              </p:ext>
            </p:extLst>
          </p:nvPr>
        </p:nvGraphicFramePr>
        <p:xfrm>
          <a:off x="2040254" y="2670067"/>
          <a:ext cx="3639875" cy="43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" name="Equation" r:id="rId14" imgW="2768400" imgH="330120" progId="Equation.DSMT4">
                  <p:embed/>
                </p:oleObj>
              </mc:Choice>
              <mc:Fallback>
                <p:oleObj name="Equation" r:id="rId14" imgW="2768400" imgH="33012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40254" y="2670067"/>
                        <a:ext cx="3639875" cy="434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29245"/>
              </p:ext>
            </p:extLst>
          </p:nvPr>
        </p:nvGraphicFramePr>
        <p:xfrm>
          <a:off x="2063993" y="3125089"/>
          <a:ext cx="6266960" cy="478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" name="Equation" r:id="rId16" imgW="4825800" imgH="368280" progId="Equation.DSMT4">
                  <p:embed/>
                </p:oleObj>
              </mc:Choice>
              <mc:Fallback>
                <p:oleObj name="Equation" r:id="rId16" imgW="4825800" imgH="36828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63993" y="3125089"/>
                        <a:ext cx="6266960" cy="478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28691"/>
              </p:ext>
            </p:extLst>
          </p:nvPr>
        </p:nvGraphicFramePr>
        <p:xfrm>
          <a:off x="2040254" y="3574369"/>
          <a:ext cx="4400658" cy="56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" name="Equation" r:id="rId18" imgW="2946240" imgH="380880" progId="Equation.DSMT4">
                  <p:embed/>
                </p:oleObj>
              </mc:Choice>
              <mc:Fallback>
                <p:oleObj name="Equation" r:id="rId18" imgW="2946240" imgH="38088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40254" y="3574369"/>
                        <a:ext cx="4400658" cy="569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70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487056" y="704850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447799" y="1140600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467717" y="1510784"/>
            <a:ext cx="3560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3. So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094037" y="206376"/>
            <a:ext cx="6211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TIẾT 37: GÓC Ở TÂM. SỐ ĐO CUNG</a:t>
            </a:r>
          </a:p>
        </p:txBody>
      </p:sp>
      <p:sp>
        <p:nvSpPr>
          <p:cNvPr id="2" name="Rectangle 241"/>
          <p:cNvSpPr>
            <a:spLocks noChangeArrowheads="1"/>
          </p:cNvSpPr>
          <p:nvPr/>
        </p:nvSpPr>
        <p:spPr bwMode="auto">
          <a:xfrm>
            <a:off x="1524001" y="-9016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Rectangle 243"/>
          <p:cNvSpPr>
            <a:spLocks noChangeArrowheads="1"/>
          </p:cNvSpPr>
          <p:nvPr/>
        </p:nvSpPr>
        <p:spPr bwMode="auto">
          <a:xfrm>
            <a:off x="1676401" y="622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14636" y="1922516"/>
            <a:ext cx="6024130" cy="954107"/>
            <a:chOff x="1506796" y="1751066"/>
            <a:chExt cx="4970134" cy="954107"/>
          </a:xfrm>
        </p:grpSpPr>
        <p:sp>
          <p:nvSpPr>
            <p:cNvPr id="31" name="TextBox 9"/>
            <p:cNvSpPr txBox="1">
              <a:spLocks noChangeArrowheads="1"/>
            </p:cNvSpPr>
            <p:nvPr/>
          </p:nvSpPr>
          <p:spPr bwMode="auto">
            <a:xfrm>
              <a:off x="1506796" y="1751066"/>
              <a:ext cx="497013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4.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nào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</a:rPr>
                <a:t>thì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</a:rPr>
                <a:t>                                      ?</a:t>
              </a:r>
            </a:p>
            <a:p>
              <a:pPr eaLnBrk="1" hangingPunct="1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</a:rPr>
                <a:t>   </a:t>
              </a:r>
              <a:r>
                <a:rPr lang="en-US" sz="28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</a:rPr>
                <a:t>Định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</a:rPr>
                <a:t>lí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</a:rPr>
                <a:t> (</a:t>
              </a:r>
              <a:r>
                <a:rPr lang="en-US" sz="28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</a:rPr>
                <a:t>sgk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</a:rPr>
                <a:t> – 68)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151945"/>
                </p:ext>
              </p:extLst>
            </p:nvPr>
          </p:nvGraphicFramePr>
          <p:xfrm>
            <a:off x="3386052" y="1802435"/>
            <a:ext cx="2655390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8" name="Equation" r:id="rId3" imgW="2311200" imgH="330120" progId="Equation.DSMT4">
                    <p:embed/>
                  </p:oleObj>
                </mc:Choice>
                <mc:Fallback>
                  <p:oleObj name="Equation" r:id="rId3" imgW="2311200" imgH="33012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86052" y="1802435"/>
                          <a:ext cx="2655390" cy="379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993866"/>
              </p:ext>
            </p:extLst>
          </p:nvPr>
        </p:nvGraphicFramePr>
        <p:xfrm>
          <a:off x="4495800" y="2171700"/>
          <a:ext cx="152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Equation" r:id="rId5" imgW="152280" imgH="253800" progId="Equation.DSMT4">
                  <p:embed/>
                </p:oleObj>
              </mc:Choice>
              <mc:Fallback>
                <p:oleObj name="Equation" r:id="rId5" imgW="15228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0" y="2171700"/>
                        <a:ext cx="152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524001" y="3135319"/>
            <a:ext cx="4544291" cy="1166867"/>
            <a:chOff x="757382" y="2425184"/>
            <a:chExt cx="4544291" cy="1166867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6857650"/>
                </p:ext>
              </p:extLst>
            </p:nvPr>
          </p:nvGraphicFramePr>
          <p:xfrm>
            <a:off x="1931988" y="2449513"/>
            <a:ext cx="286702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0" name="Equation" r:id="rId7" imgW="2260440" imgH="406080" progId="Equation.DSMT4">
                    <p:embed/>
                  </p:oleObj>
                </mc:Choice>
                <mc:Fallback>
                  <p:oleObj name="Equation" r:id="rId7" imgW="226044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31988" y="2449513"/>
                          <a:ext cx="2867025" cy="514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4145774"/>
                </p:ext>
              </p:extLst>
            </p:nvPr>
          </p:nvGraphicFramePr>
          <p:xfrm>
            <a:off x="1665719" y="3145917"/>
            <a:ext cx="3002107" cy="446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1" name="Equation" r:id="rId9" imgW="2247840" imgH="330120" progId="Equation.DSMT4">
                    <p:embed/>
                  </p:oleObj>
                </mc:Choice>
                <mc:Fallback>
                  <p:oleObj name="Equation" r:id="rId9" imgW="2247840" imgH="33012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65719" y="3145917"/>
                          <a:ext cx="3002107" cy="4461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>
              <a:off x="1487056" y="2425184"/>
              <a:ext cx="0" cy="116686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57382" y="3020291"/>
              <a:ext cx="4544291" cy="27709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3116561"/>
                </p:ext>
              </p:extLst>
            </p:nvPr>
          </p:nvGraphicFramePr>
          <p:xfrm>
            <a:off x="908921" y="2565144"/>
            <a:ext cx="505715" cy="320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2" name="Equation" r:id="rId11" imgW="380880" imgH="241200" progId="Equation.DSMT4">
                    <p:embed/>
                  </p:oleObj>
                </mc:Choice>
                <mc:Fallback>
                  <p:oleObj name="Equation" r:id="rId11" imgW="3808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08921" y="2565144"/>
                          <a:ext cx="505715" cy="3202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7163224"/>
                </p:ext>
              </p:extLst>
            </p:nvPr>
          </p:nvGraphicFramePr>
          <p:xfrm>
            <a:off x="914384" y="3145285"/>
            <a:ext cx="517254" cy="310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3" name="Equation" r:id="rId13" imgW="380880" imgH="228600" progId="Equation.DSMT4">
                    <p:embed/>
                  </p:oleObj>
                </mc:Choice>
                <mc:Fallback>
                  <p:oleObj name="Equation" r:id="rId13" imgW="380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14384" y="3145285"/>
                          <a:ext cx="517254" cy="3103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2512" y="1946534"/>
            <a:ext cx="2562306" cy="27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684057" y="910293"/>
            <a:ext cx="5850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4057" y="444500"/>
            <a:ext cx="4316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50213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96400" y="30480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9296400" y="33178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9296400" y="3190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9296400" y="3190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296400" y="3190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9296400" y="3190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9296400" y="33178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9296400" y="28416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9296400" y="28416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9296400" y="28416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9296400" y="32543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9296400" y="32543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8050213" y="30480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8050213" y="33178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9296400" y="30480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48" name="Picture 147" descr="Background pattern&#10;&#10;Description automatically generated">
            <a:extLst>
              <a:ext uri="{FF2B5EF4-FFF2-40B4-BE49-F238E27FC236}">
                <a16:creationId xmlns:a16="http://schemas.microsoft.com/office/drawing/2014/main" xmlns="" id="{F94FC382-4BA2-4172-A7C1-D4F43E2A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7382" r="20120" b="2"/>
          <a:stretch/>
        </p:blipFill>
        <p:spPr>
          <a:xfrm>
            <a:off x="487638" y="76493"/>
            <a:ext cx="1196419" cy="116753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9" name="Picture 148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3C0ACC4-FF71-4481-88B5-BB39D4F334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7" y="176787"/>
            <a:ext cx="811173" cy="7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9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Kết quả hình ảnh cho họa tiết góc ở tâ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71" y="447031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87" y="4021221"/>
            <a:ext cx="1804422" cy="22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632155" y="-27038"/>
            <a:ext cx="774044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>
              <a:buFontTx/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7" name="Picture 3" descr="Scr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54396"/>
            <a:ext cx="1752146" cy="138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250px-Tron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32" y="4262286"/>
            <a:ext cx="2007670" cy="19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:\Users\HIEUDONGCOMPUTER\Desktop\pngtree-sunflower-png-image_16131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112" y="452286"/>
            <a:ext cx="2440488" cy="334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IEUDONGCOMPUTER\Desktop\Tham-hinh-tron-de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93" y="604686"/>
            <a:ext cx="1711437" cy="17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HIEUDONGCOMPUTER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90" y="2404455"/>
            <a:ext cx="2482586" cy="197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HIEUDONGCOMPUTER\Desktop\du-khach-no-nuc-chup-anh-voi-hoa-da-quy-vang-ruc-o-ba-vi-6-1510074959-794-width650height43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22" y="462569"/>
            <a:ext cx="2615865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24085"/>
            <a:ext cx="2021308" cy="189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C:\Users\HIEUDONGCOMPUTER\Desktop\82250799_1824863770979392_3653148020603617280_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22" y="2136625"/>
            <a:ext cx="1885366" cy="224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HIEUDONGCOMPUTER\Desktop\2_9515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28" y="3257970"/>
            <a:ext cx="22865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HIEUDONGCOMPUTER\Desktop\82508788_1824863664312736_910743127159996416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07" y="432624"/>
            <a:ext cx="282892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HIEUDONGCOMPUTER\Desktop\vov_17_KM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09" y="3759392"/>
            <a:ext cx="2544416" cy="249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9666" y="-27032"/>
            <a:ext cx="9202994" cy="489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>
              <a:lnSpc>
                <a:spcPct val="90000"/>
              </a:lnSpc>
              <a:buFontTx/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7" name="Picture 3" descr="C:\Users\HIEUDONGCOMPUTER\Desktop\b77f3967d92730796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93" y="450411"/>
            <a:ext cx="3848424" cy="30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HIEUDONGCOMPUTER\Desktop\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14" y="3432608"/>
            <a:ext cx="2912057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HIEUDONGCOMPUTER\Desktop\102620572549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0" y="3463860"/>
            <a:ext cx="2821930" cy="27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77" y="3316604"/>
            <a:ext cx="3509109" cy="298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accent1">
                      <a:gamma/>
                      <a:shade val="60000"/>
                      <a:invGamma/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96412" y="44501"/>
            <a:ext cx="9242322" cy="526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>
              <a:lnSpc>
                <a:spcPct val="90000"/>
              </a:lnSpc>
              <a:buFontTx/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AutoShape 2" descr="Kết quả hình ảnh cho bánh xe ô tô"/>
          <p:cNvSpPr>
            <a:spLocks noChangeAspect="1" noChangeArrowheads="1"/>
          </p:cNvSpPr>
          <p:nvPr/>
        </p:nvSpPr>
        <p:spPr bwMode="auto">
          <a:xfrm>
            <a:off x="1679575" y="-409930"/>
            <a:ext cx="304800" cy="3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6" name="AutoShape 4" descr="Kết quả hình ảnh cho bánh xe ô tô"/>
          <p:cNvSpPr>
            <a:spLocks noChangeAspect="1" noChangeArrowheads="1"/>
          </p:cNvSpPr>
          <p:nvPr/>
        </p:nvSpPr>
        <p:spPr bwMode="auto">
          <a:xfrm>
            <a:off x="1831975" y="-257529"/>
            <a:ext cx="304800" cy="3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7" name="AutoShape 6" descr="https://upload.wikimedia.org/wikipedia/commons/thumb/7/7b/BMW_E60_M5_Wheel.JPG/800px-BMW_E60_M5_Wheel.JPG"/>
          <p:cNvSpPr>
            <a:spLocks noChangeAspect="1" noChangeArrowheads="1"/>
          </p:cNvSpPr>
          <p:nvPr/>
        </p:nvSpPr>
        <p:spPr bwMode="auto">
          <a:xfrm>
            <a:off x="1984375" y="-105129"/>
            <a:ext cx="304800" cy="3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90344"/>
            <a:ext cx="3850349" cy="262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accent1">
                      <a:gamma/>
                      <a:shade val="60000"/>
                      <a:invGamma/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9" name="AutoShape 9" descr="Kết quả hình ảnh cho quạt trần"/>
          <p:cNvSpPr>
            <a:spLocks noChangeAspect="1" noChangeArrowheads="1"/>
          </p:cNvSpPr>
          <p:nvPr/>
        </p:nvSpPr>
        <p:spPr bwMode="auto">
          <a:xfrm>
            <a:off x="2136775" y="47271"/>
            <a:ext cx="304800" cy="3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21" name="Picture 12" descr="Quạt cây công nghiệ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3539"/>
            <a:ext cx="2866760" cy="283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4" descr="https://cdn.vatgia.vn/pictures/thumb/300x300/2015/09/gzi1442159038.jpg"/>
          <p:cNvSpPr>
            <a:spLocks noChangeAspect="1" noChangeArrowheads="1"/>
          </p:cNvSpPr>
          <p:nvPr/>
        </p:nvSpPr>
        <p:spPr bwMode="auto">
          <a:xfrm>
            <a:off x="2289175" y="199671"/>
            <a:ext cx="304800" cy="3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3" name="AutoShape 16" descr="https://cdn.vatgia.vn/pictures/thumb/300x300/2015/09/gzi1442159038.jpg"/>
          <p:cNvSpPr>
            <a:spLocks noChangeAspect="1" noChangeArrowheads="1"/>
          </p:cNvSpPr>
          <p:nvPr/>
        </p:nvSpPr>
        <p:spPr bwMode="auto">
          <a:xfrm>
            <a:off x="2441575" y="352071"/>
            <a:ext cx="304800" cy="3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24" name="Picture 17" descr="C:\Users\HIEUDONGCOMPUTER\Desktop\gzi14421590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2259"/>
            <a:ext cx="2857500" cy="27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jea119769714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090" r="-1552" b="8379"/>
          <a:stretch/>
        </p:blipFill>
        <p:spPr bwMode="auto">
          <a:xfrm>
            <a:off x="4374649" y="617441"/>
            <a:ext cx="3185252" cy="266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35"/>
            <a:ext cx="12192000" cy="6837765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8" name="Picture 5" descr="Co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96"/>
                    </a14:imgEffect>
                  </a14:imgLayer>
                </a14:imgProps>
              </a:ext>
            </a:extLst>
          </a:blip>
          <a:srcRect l="-324" t="-1179" r="26586" b="1179"/>
          <a:stretch/>
        </p:blipFill>
        <p:spPr bwMode="auto">
          <a:xfrm rot="1783712">
            <a:off x="1113479" y="2356326"/>
            <a:ext cx="2870332" cy="187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9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775824">
            <a:off x="4078786" y="2542300"/>
            <a:ext cx="1246395" cy="135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9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5049387" flipV="1">
            <a:off x="3586210" y="2029059"/>
            <a:ext cx="1414133" cy="13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9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8964238" flipV="1">
            <a:off x="4162704" y="2899211"/>
            <a:ext cx="1222925" cy="120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9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8985834" flipV="1">
            <a:off x="4469205" y="497502"/>
            <a:ext cx="1033478" cy="101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9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424615">
            <a:off x="4491626" y="71526"/>
            <a:ext cx="470870" cy="102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9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8473953" flipV="1">
            <a:off x="2909684" y="1917814"/>
            <a:ext cx="2184505" cy="484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9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7267125" flipV="1">
            <a:off x="6396051" y="4502080"/>
            <a:ext cx="1195181" cy="223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9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015469" flipV="1">
            <a:off x="6622572" y="5059505"/>
            <a:ext cx="1955516" cy="192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rot="18726739">
            <a:off x="1609610" y="1600267"/>
            <a:ext cx="3320716" cy="4014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16642"/>
              </a:avLst>
            </a:prstTxWarp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2270" y="2924834"/>
            <a:ext cx="15552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9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440410">
            <a:off x="1297187" y="1189933"/>
            <a:ext cx="3892596" cy="187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over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9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1497923" y="3691495"/>
            <a:ext cx="2484738" cy="196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117418" y="2300609"/>
            <a:ext cx="2190368" cy="1947565"/>
          </a:xfrm>
          <a:prstGeom prst="ellipse">
            <a:avLst/>
          </a:prstGeom>
          <a:gradFill>
            <a:gsLst>
              <a:gs pos="80000">
                <a:schemeClr val="accent3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Góc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ở </a:t>
            </a:r>
            <a:r>
              <a:rPr lang="en-US" sz="2800" dirty="0" err="1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tâm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sz="2800" dirty="0" err="1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cung</a:t>
            </a:r>
            <a:endParaRPr lang="en-US" sz="2800" dirty="0" smtClean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57800" y="2697062"/>
            <a:ext cx="6790642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đo cung lớn bằng hiệu của 360</a:t>
            </a:r>
            <a:r>
              <a:rPr lang="vi-V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số đo cung nhỏ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16711" y="5331038"/>
            <a:ext cx="5749796" cy="919401"/>
          </a:xfrm>
          <a:prstGeom prst="roundRect">
            <a:avLst/>
          </a:prstGeom>
          <a:gradFill>
            <a:gsLst>
              <a:gs pos="0">
                <a:srgbClr val="0000CC"/>
              </a:gs>
              <a:gs pos="100000">
                <a:schemeClr val="accent1">
                  <a:lumMod val="45000"/>
                  <a:lumOff val="55000"/>
                </a:schemeClr>
              </a:gs>
              <a:gs pos="1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41300" y="3414628"/>
            <a:ext cx="4897923" cy="51077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đo cung nửa đường tròn bằng 180</a:t>
            </a:r>
            <a:r>
              <a:rPr lang="vi-V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67730" y="109457"/>
            <a:ext cx="5293180" cy="510778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58757" y="815457"/>
            <a:ext cx="5596609" cy="9194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75496" y="1942399"/>
            <a:ext cx="7171066" cy="510778"/>
          </a:xfrm>
          <a:prstGeom prst="round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009955"/>
              </p:ext>
            </p:extLst>
          </p:nvPr>
        </p:nvGraphicFramePr>
        <p:xfrm>
          <a:off x="8012113" y="5243513"/>
          <a:ext cx="35020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5" imgW="2145960" imgH="342720" progId="Equation.DSMT4">
                  <p:embed/>
                </p:oleObj>
              </mc:Choice>
              <mc:Fallback>
                <p:oleObj name="Equation" r:id="rId5" imgW="2145960" imgH="34272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113" y="5243513"/>
                        <a:ext cx="3502025" cy="563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08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719579"/>
              </p:ext>
            </p:extLst>
          </p:nvPr>
        </p:nvGraphicFramePr>
        <p:xfrm>
          <a:off x="8012113" y="6169025"/>
          <a:ext cx="36258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7" imgW="2222280" imgH="342720" progId="Equation.DSMT4">
                  <p:embed/>
                </p:oleObj>
              </mc:Choice>
              <mc:Fallback>
                <p:oleObj name="Equation" r:id="rId7" imgW="2222280" imgH="34272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113" y="6169025"/>
                        <a:ext cx="3625850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08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 rot="2890947">
            <a:off x="1522935" y="4435246"/>
            <a:ext cx="15953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-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b="0" cap="none" spc="-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0" cap="none" spc="-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-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400" b="0" cap="none" spc="-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 rot="1091079">
            <a:off x="2916571" y="3923003"/>
            <a:ext cx="23487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-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0" cap="none" spc="-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-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cap="none" spc="-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-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0" cap="none" spc="-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-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0" cap="none" spc="-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-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400" b="0" cap="none" spc="-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295607"/>
              </p:ext>
            </p:extLst>
          </p:nvPr>
        </p:nvGraphicFramePr>
        <p:xfrm>
          <a:off x="5872163" y="4349750"/>
          <a:ext cx="47529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9" imgW="3085920" imgH="342720" progId="Equation.DSMT4">
                  <p:embed/>
                </p:oleObj>
              </mc:Choice>
              <mc:Fallback>
                <p:oleObj name="Equation" r:id="rId9" imgW="3085920" imgH="34272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4349750"/>
                        <a:ext cx="4752975" cy="581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08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9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 animBg="1"/>
      <p:bldP spid="22" grpId="0" animBg="1"/>
      <p:bldP spid="21" grpId="0" animBg="1"/>
      <p:bldP spid="24" grpId="0" animBg="1"/>
      <p:bldP spid="26" grpId="0" animBg="1"/>
      <p:bldP spid="27" grpId="0" animBg="1"/>
      <p:bldP spid="29" grpId="0" animBg="1"/>
      <p:bldP spid="53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6549">
            <a:off x="6389466" y="1712691"/>
            <a:ext cx="434657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41583" y="598719"/>
            <a:ext cx="3301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/69 </a:t>
            </a:r>
          </a:p>
        </p:txBody>
      </p: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5989638" y="1600200"/>
            <a:ext cx="4191000" cy="1924050"/>
            <a:chOff x="2813" y="1008"/>
            <a:chExt cx="2640" cy="1212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2813" y="1008"/>
              <a:ext cx="1136" cy="12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3949" y="2160"/>
              <a:ext cx="1504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37"/>
          <p:cNvGrpSpPr>
            <a:grpSpLocks/>
          </p:cNvGrpSpPr>
          <p:nvPr/>
        </p:nvGrpSpPr>
        <p:grpSpPr bwMode="auto">
          <a:xfrm>
            <a:off x="5943602" y="1335024"/>
            <a:ext cx="4321176" cy="4051300"/>
            <a:chOff x="2761" y="856"/>
            <a:chExt cx="2722" cy="2552"/>
          </a:xfrm>
        </p:grpSpPr>
        <p:sp>
          <p:nvSpPr>
            <p:cNvPr id="20" name="AutoShape 9"/>
            <p:cNvSpPr>
              <a:spLocks noChangeAspect="1" noChangeArrowheads="1" noTextEdit="1"/>
            </p:cNvSpPr>
            <p:nvPr/>
          </p:nvSpPr>
          <p:spPr bwMode="auto">
            <a:xfrm>
              <a:off x="2761" y="864"/>
              <a:ext cx="2598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2820" y="1091"/>
              <a:ext cx="2258" cy="225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3140" y="1383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885" y="1348"/>
              <a:ext cx="1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3904" y="2199"/>
              <a:ext cx="257" cy="322"/>
              <a:chOff x="1235" y="2775"/>
              <a:chExt cx="257" cy="322"/>
            </a:xfrm>
          </p:grpSpPr>
          <p:sp>
            <p:nvSpPr>
              <p:cNvPr id="29" name="Oval 21"/>
              <p:cNvSpPr>
                <a:spLocks noChangeArrowheads="1"/>
              </p:cNvSpPr>
              <p:nvPr/>
            </p:nvSpPr>
            <p:spPr bwMode="auto">
              <a:xfrm>
                <a:off x="1235" y="27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Rectangle 23"/>
              <p:cNvSpPr>
                <a:spLocks noChangeArrowheads="1"/>
              </p:cNvSpPr>
              <p:nvPr/>
            </p:nvSpPr>
            <p:spPr bwMode="auto">
              <a:xfrm>
                <a:off x="1328" y="2826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060" y="2151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5333" y="1872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4157" y="856"/>
              <a:ext cx="24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3721" y="3101"/>
              <a:ext cx="24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230909" y="1224973"/>
            <a:ext cx="53316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AnB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289801" y="5421313"/>
            <a:ext cx="11721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dirty="0">
                <a:solidFill>
                  <a:srgbClr val="0000FF"/>
                </a:solidFill>
                <a:latin typeface="+mj-lt"/>
              </a:rPr>
              <a:t>H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aphicFrame>
        <p:nvGraphicFramePr>
          <p:cNvPr id="3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043074"/>
              </p:ext>
            </p:extLst>
          </p:nvPr>
        </p:nvGraphicFramePr>
        <p:xfrm>
          <a:off x="392113" y="3473450"/>
          <a:ext cx="35750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Equation" r:id="rId7" imgW="1638000" imgH="228600" progId="Equation.DSMT4">
                  <p:embed/>
                </p:oleObj>
              </mc:Choice>
              <mc:Fallback>
                <p:oleObj name="Equation" r:id="rId7" imgW="1638000" imgH="228600" progId="Equation.DSMT4">
                  <p:embed/>
                  <p:pic>
                    <p:nvPicPr>
                      <p:cNvPr id="2358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3473450"/>
                        <a:ext cx="35750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1847274" y="2466109"/>
            <a:ext cx="166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84729" y="2942293"/>
            <a:ext cx="5354060" cy="523220"/>
            <a:chOff x="184729" y="2942293"/>
            <a:chExt cx="5354060" cy="523220"/>
          </a:xfrm>
        </p:grpSpPr>
        <p:sp>
          <p:nvSpPr>
            <p:cNvPr id="41" name="Rectangle 40"/>
            <p:cNvSpPr/>
            <p:nvPr/>
          </p:nvSpPr>
          <p:spPr>
            <a:xfrm>
              <a:off x="184729" y="2942293"/>
              <a:ext cx="53540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AOB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</a:t>
              </a:r>
              <a:endParaRPr lang="en-US" sz="28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4734027"/>
                </p:ext>
              </p:extLst>
            </p:nvPr>
          </p:nvGraphicFramePr>
          <p:xfrm>
            <a:off x="4379913" y="3002252"/>
            <a:ext cx="757237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3" name="Equation" r:id="rId9" imgW="533160" imgH="291960" progId="Equation.DSMT4">
                    <p:embed/>
                  </p:oleObj>
                </mc:Choice>
                <mc:Fallback>
                  <p:oleObj name="Equation" r:id="rId9" imgW="533160" imgH="29196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379913" y="3002252"/>
                          <a:ext cx="757237" cy="417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Rectangle 42"/>
          <p:cNvSpPr/>
          <p:nvPr/>
        </p:nvSpPr>
        <p:spPr>
          <a:xfrm>
            <a:off x="15498" y="116239"/>
            <a:ext cx="2764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669464" y="6764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47" name="Oval 46"/>
          <p:cNvSpPr/>
          <p:nvPr/>
        </p:nvSpPr>
        <p:spPr>
          <a:xfrm>
            <a:off x="10915651" y="6129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48" name="Oval 47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49" name="Oval 48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50" name="Oval 49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51" name="Oval 50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52" name="Oval 51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53" name="Oval 52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06</a:t>
            </a:r>
          </a:p>
        </p:txBody>
      </p:sp>
      <p:sp>
        <p:nvSpPr>
          <p:cNvPr id="54" name="Oval 53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07</a:t>
            </a:r>
          </a:p>
        </p:txBody>
      </p:sp>
      <p:sp>
        <p:nvSpPr>
          <p:cNvPr id="55" name="Oval 54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08</a:t>
            </a:r>
          </a:p>
        </p:txBody>
      </p:sp>
      <p:sp>
        <p:nvSpPr>
          <p:cNvPr id="56" name="Oval 55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09</a:t>
            </a:r>
          </a:p>
        </p:txBody>
      </p:sp>
      <p:sp>
        <p:nvSpPr>
          <p:cNvPr id="57" name="Oval 56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58" name="Oval 57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59" name="Oval 58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60" name="Oval 59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61" name="Oval 60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62" name="Oval 61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63" name="Oval 62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64" name="Oval 63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65" name="Oval 64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66" name="Oval 65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67" name="Oval 66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68" name="Oval 67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69" name="Oval 68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70" name="Oval 69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71" name="Oval 70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72" name="Oval 71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73" name="Oval 72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74" name="Oval 73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75" name="Oval 74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76" name="Oval 75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77" name="Oval 76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78" name="Oval 77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</a:t>
            </a:r>
          </a:p>
        </p:txBody>
      </p:sp>
      <p:sp>
        <p:nvSpPr>
          <p:cNvPr id="79" name="Oval 78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80" name="Oval 79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</a:t>
            </a:r>
          </a:p>
        </p:txBody>
      </p:sp>
      <p:sp>
        <p:nvSpPr>
          <p:cNvPr id="81" name="Oval 80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34</a:t>
            </a:r>
          </a:p>
        </p:txBody>
      </p:sp>
      <p:sp>
        <p:nvSpPr>
          <p:cNvPr id="82" name="Oval 81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83" name="Oval 82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84" name="Oval 83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37</a:t>
            </a:r>
          </a:p>
        </p:txBody>
      </p:sp>
      <p:sp>
        <p:nvSpPr>
          <p:cNvPr id="85" name="Oval 84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38</a:t>
            </a:r>
          </a:p>
        </p:txBody>
      </p:sp>
      <p:sp>
        <p:nvSpPr>
          <p:cNvPr id="86" name="Oval 85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39</a:t>
            </a:r>
          </a:p>
        </p:txBody>
      </p:sp>
      <p:sp>
        <p:nvSpPr>
          <p:cNvPr id="87" name="Oval 86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88" name="Oval 87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</a:t>
            </a:r>
          </a:p>
        </p:txBody>
      </p:sp>
      <p:sp>
        <p:nvSpPr>
          <p:cNvPr id="89" name="Oval 88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90" name="Oval 89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43</a:t>
            </a:r>
          </a:p>
        </p:txBody>
      </p:sp>
      <p:sp>
        <p:nvSpPr>
          <p:cNvPr id="91" name="Oval 90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44</a:t>
            </a:r>
          </a:p>
        </p:txBody>
      </p:sp>
      <p:sp>
        <p:nvSpPr>
          <p:cNvPr id="92" name="Oval 91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93" name="Oval 92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46</a:t>
            </a:r>
          </a:p>
        </p:txBody>
      </p:sp>
      <p:sp>
        <p:nvSpPr>
          <p:cNvPr id="94" name="Oval 93"/>
          <p:cNvSpPr/>
          <p:nvPr/>
        </p:nvSpPr>
        <p:spPr>
          <a:xfrm>
            <a:off x="10915651" y="8827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47</a:t>
            </a:r>
          </a:p>
        </p:txBody>
      </p:sp>
      <p:sp>
        <p:nvSpPr>
          <p:cNvPr id="95" name="Oval 94"/>
          <p:cNvSpPr/>
          <p:nvPr/>
        </p:nvSpPr>
        <p:spPr>
          <a:xfrm>
            <a:off x="10915651" y="7557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96" name="Oval 95"/>
          <p:cNvSpPr/>
          <p:nvPr/>
        </p:nvSpPr>
        <p:spPr>
          <a:xfrm>
            <a:off x="10915651" y="7557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49</a:t>
            </a:r>
          </a:p>
        </p:txBody>
      </p:sp>
      <p:sp>
        <p:nvSpPr>
          <p:cNvPr id="97" name="Oval 96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98" name="Oval 97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51</a:t>
            </a:r>
          </a:p>
        </p:txBody>
      </p:sp>
      <p:sp>
        <p:nvSpPr>
          <p:cNvPr id="99" name="Oval 98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52</a:t>
            </a:r>
          </a:p>
        </p:txBody>
      </p:sp>
      <p:sp>
        <p:nvSpPr>
          <p:cNvPr id="100" name="Oval 99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53</a:t>
            </a:r>
          </a:p>
        </p:txBody>
      </p:sp>
      <p:sp>
        <p:nvSpPr>
          <p:cNvPr id="101" name="Oval 100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54</a:t>
            </a:r>
          </a:p>
        </p:txBody>
      </p:sp>
      <p:sp>
        <p:nvSpPr>
          <p:cNvPr id="102" name="Oval 101"/>
          <p:cNvSpPr/>
          <p:nvPr/>
        </p:nvSpPr>
        <p:spPr>
          <a:xfrm>
            <a:off x="10915651" y="7557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55</a:t>
            </a:r>
          </a:p>
        </p:txBody>
      </p:sp>
      <p:sp>
        <p:nvSpPr>
          <p:cNvPr id="103" name="Oval 102"/>
          <p:cNvSpPr/>
          <p:nvPr/>
        </p:nvSpPr>
        <p:spPr>
          <a:xfrm>
            <a:off x="10915651" y="7557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56</a:t>
            </a:r>
          </a:p>
        </p:txBody>
      </p:sp>
      <p:sp>
        <p:nvSpPr>
          <p:cNvPr id="104" name="Oval 103"/>
          <p:cNvSpPr/>
          <p:nvPr/>
        </p:nvSpPr>
        <p:spPr>
          <a:xfrm>
            <a:off x="10915651" y="8827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57</a:t>
            </a:r>
          </a:p>
        </p:txBody>
      </p:sp>
      <p:sp>
        <p:nvSpPr>
          <p:cNvPr id="105" name="Oval 104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58</a:t>
            </a:r>
          </a:p>
        </p:txBody>
      </p:sp>
      <p:sp>
        <p:nvSpPr>
          <p:cNvPr id="106" name="Oval 105"/>
          <p:cNvSpPr/>
          <p:nvPr/>
        </p:nvSpPr>
        <p:spPr>
          <a:xfrm>
            <a:off x="10915651" y="5494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59</a:t>
            </a:r>
          </a:p>
        </p:txBody>
      </p:sp>
      <p:sp>
        <p:nvSpPr>
          <p:cNvPr id="107" name="Oval 106"/>
          <p:cNvSpPr/>
          <p:nvPr/>
        </p:nvSpPr>
        <p:spPr>
          <a:xfrm>
            <a:off x="10915651" y="6764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108" name="Oval 107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109" name="Oval 108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110" name="Oval 109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111" name="Oval 110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112" name="Oval 111"/>
          <p:cNvSpPr/>
          <p:nvPr/>
        </p:nvSpPr>
        <p:spPr>
          <a:xfrm>
            <a:off x="10915651" y="4065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113" name="Oval 112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114" name="Oval 113"/>
          <p:cNvSpPr/>
          <p:nvPr/>
        </p:nvSpPr>
        <p:spPr>
          <a:xfrm>
            <a:off x="10915651" y="4065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06</a:t>
            </a:r>
          </a:p>
        </p:txBody>
      </p:sp>
      <p:sp>
        <p:nvSpPr>
          <p:cNvPr id="115" name="Oval 114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07</a:t>
            </a:r>
          </a:p>
        </p:txBody>
      </p:sp>
      <p:sp>
        <p:nvSpPr>
          <p:cNvPr id="116" name="Oval 115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08</a:t>
            </a:r>
          </a:p>
        </p:txBody>
      </p:sp>
      <p:sp>
        <p:nvSpPr>
          <p:cNvPr id="117" name="Oval 116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09</a:t>
            </a:r>
          </a:p>
        </p:txBody>
      </p:sp>
      <p:sp>
        <p:nvSpPr>
          <p:cNvPr id="118" name="Oval 117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19" name="Oval 118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20" name="Oval 119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21" name="Oval 120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22" name="Oval 121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23" name="Oval 122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24" name="Oval 123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25" name="Oval 124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26" name="Oval 125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27" name="Oval 126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28" name="Oval 127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29" name="Oval 128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30" name="Oval 129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31" name="Oval 130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32" name="Oval 131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33" name="Oval 132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34" name="Oval 133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35" name="Oval 134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136" name="Oval 135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37" name="Oval 136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138" name="Oval 137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39" name="Oval 138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</a:t>
            </a:r>
          </a:p>
        </p:txBody>
      </p:sp>
      <p:sp>
        <p:nvSpPr>
          <p:cNvPr id="140" name="Oval 139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141" name="Oval 140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</a:t>
            </a:r>
          </a:p>
        </p:txBody>
      </p:sp>
      <p:sp>
        <p:nvSpPr>
          <p:cNvPr id="142" name="Oval 141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34</a:t>
            </a:r>
          </a:p>
        </p:txBody>
      </p:sp>
      <p:sp>
        <p:nvSpPr>
          <p:cNvPr id="143" name="Oval 142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144" name="Oval 143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145" name="Oval 144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37</a:t>
            </a:r>
          </a:p>
        </p:txBody>
      </p:sp>
      <p:sp>
        <p:nvSpPr>
          <p:cNvPr id="146" name="Oval 145"/>
          <p:cNvSpPr/>
          <p:nvPr/>
        </p:nvSpPr>
        <p:spPr>
          <a:xfrm>
            <a:off x="10915651" y="4065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38</a:t>
            </a:r>
          </a:p>
        </p:txBody>
      </p:sp>
      <p:sp>
        <p:nvSpPr>
          <p:cNvPr id="147" name="Oval 146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39</a:t>
            </a:r>
          </a:p>
        </p:txBody>
      </p:sp>
      <p:sp>
        <p:nvSpPr>
          <p:cNvPr id="148" name="Oval 147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149" name="Oval 148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</a:t>
            </a:r>
          </a:p>
        </p:txBody>
      </p:sp>
      <p:sp>
        <p:nvSpPr>
          <p:cNvPr id="150" name="Oval 149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151" name="Oval 150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43</a:t>
            </a:r>
          </a:p>
        </p:txBody>
      </p:sp>
      <p:sp>
        <p:nvSpPr>
          <p:cNvPr id="152" name="Oval 151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44</a:t>
            </a:r>
          </a:p>
        </p:txBody>
      </p:sp>
      <p:sp>
        <p:nvSpPr>
          <p:cNvPr id="153" name="Oval 152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154" name="Oval 153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46</a:t>
            </a:r>
          </a:p>
        </p:txBody>
      </p:sp>
      <p:sp>
        <p:nvSpPr>
          <p:cNvPr id="155" name="Oval 154"/>
          <p:cNvSpPr/>
          <p:nvPr/>
        </p:nvSpPr>
        <p:spPr>
          <a:xfrm>
            <a:off x="10915651" y="8192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47</a:t>
            </a:r>
          </a:p>
        </p:txBody>
      </p:sp>
      <p:sp>
        <p:nvSpPr>
          <p:cNvPr id="156" name="Oval 155"/>
          <p:cNvSpPr/>
          <p:nvPr/>
        </p:nvSpPr>
        <p:spPr>
          <a:xfrm>
            <a:off x="10915651" y="6764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157" name="Oval 156"/>
          <p:cNvSpPr/>
          <p:nvPr/>
        </p:nvSpPr>
        <p:spPr>
          <a:xfrm>
            <a:off x="10915651" y="6764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49</a:t>
            </a:r>
          </a:p>
        </p:txBody>
      </p:sp>
      <p:sp>
        <p:nvSpPr>
          <p:cNvPr id="158" name="Oval 157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59" name="Oval 158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51</a:t>
            </a:r>
          </a:p>
        </p:txBody>
      </p:sp>
      <p:sp>
        <p:nvSpPr>
          <p:cNvPr id="160" name="Oval 159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52</a:t>
            </a:r>
          </a:p>
        </p:txBody>
      </p:sp>
      <p:sp>
        <p:nvSpPr>
          <p:cNvPr id="161" name="Oval 160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53</a:t>
            </a:r>
          </a:p>
        </p:txBody>
      </p:sp>
      <p:sp>
        <p:nvSpPr>
          <p:cNvPr id="162" name="Oval 161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54</a:t>
            </a:r>
          </a:p>
        </p:txBody>
      </p:sp>
      <p:sp>
        <p:nvSpPr>
          <p:cNvPr id="163" name="Oval 162"/>
          <p:cNvSpPr/>
          <p:nvPr/>
        </p:nvSpPr>
        <p:spPr>
          <a:xfrm>
            <a:off x="10915651" y="6764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55</a:t>
            </a:r>
          </a:p>
        </p:txBody>
      </p:sp>
      <p:sp>
        <p:nvSpPr>
          <p:cNvPr id="164" name="Oval 163"/>
          <p:cNvSpPr/>
          <p:nvPr/>
        </p:nvSpPr>
        <p:spPr>
          <a:xfrm>
            <a:off x="10915651" y="6764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56</a:t>
            </a:r>
          </a:p>
        </p:txBody>
      </p:sp>
      <p:sp>
        <p:nvSpPr>
          <p:cNvPr id="165" name="Oval 164"/>
          <p:cNvSpPr/>
          <p:nvPr/>
        </p:nvSpPr>
        <p:spPr>
          <a:xfrm>
            <a:off x="10915651" y="8192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57</a:t>
            </a:r>
          </a:p>
        </p:txBody>
      </p:sp>
      <p:sp>
        <p:nvSpPr>
          <p:cNvPr id="166" name="Oval 165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58</a:t>
            </a:r>
          </a:p>
        </p:txBody>
      </p:sp>
      <p:sp>
        <p:nvSpPr>
          <p:cNvPr id="167" name="Oval 166"/>
          <p:cNvSpPr/>
          <p:nvPr/>
        </p:nvSpPr>
        <p:spPr>
          <a:xfrm>
            <a:off x="10915651" y="4700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59</a:t>
            </a:r>
          </a:p>
        </p:txBody>
      </p:sp>
      <p:sp>
        <p:nvSpPr>
          <p:cNvPr id="168" name="Oval 167"/>
          <p:cNvSpPr/>
          <p:nvPr/>
        </p:nvSpPr>
        <p:spPr>
          <a:xfrm>
            <a:off x="9669464" y="6129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169" name="Oval 168"/>
          <p:cNvSpPr/>
          <p:nvPr/>
        </p:nvSpPr>
        <p:spPr>
          <a:xfrm>
            <a:off x="9669464" y="8827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170" name="Oval 169"/>
          <p:cNvSpPr/>
          <p:nvPr/>
        </p:nvSpPr>
        <p:spPr>
          <a:xfrm>
            <a:off x="10915651" y="6129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</a:p>
        </p:txBody>
      </p:sp>
      <p:pic>
        <p:nvPicPr>
          <p:cNvPr id="171" name="Picture 170" descr="Background pattern&#10;&#10;Description automatically generated">
            <a:extLst>
              <a:ext uri="{FF2B5EF4-FFF2-40B4-BE49-F238E27FC236}">
                <a16:creationId xmlns:a16="http://schemas.microsoft.com/office/drawing/2014/main" xmlns="" id="{5F9B72EC-FC2E-420E-92B9-3D628D39E2D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 l="20349" r="20345" b="-4"/>
          <a:stretch/>
        </p:blipFill>
        <p:spPr>
          <a:xfrm>
            <a:off x="8421482" y="49549"/>
            <a:ext cx="1247981" cy="134263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2CF18F18-6288-47AA-9966-D7D1B01EED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83" y="248293"/>
            <a:ext cx="950558" cy="90082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671690"/>
              </p:ext>
            </p:extLst>
          </p:nvPr>
        </p:nvGraphicFramePr>
        <p:xfrm>
          <a:off x="349324" y="4316412"/>
          <a:ext cx="4807331" cy="539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Equation" r:id="rId14" imgW="2031840" imgH="228600" progId="Equation.DSMT4">
                  <p:embed/>
                </p:oleObj>
              </mc:Choice>
              <mc:Fallback>
                <p:oleObj name="Equation" r:id="rId14" imgW="2031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9324" y="4316412"/>
                        <a:ext cx="4807331" cy="539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7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8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9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6000"/>
                            </p:stCondLst>
                            <p:childTnLst>
                              <p:par>
                                <p:cTn id="30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7000"/>
                            </p:stCondLst>
                            <p:childTnLst>
                              <p:par>
                                <p:cTn id="30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8000"/>
                            </p:stCondLst>
                            <p:childTnLst>
                              <p:par>
                                <p:cTn id="30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9000"/>
                            </p:stCondLst>
                            <p:childTnLst>
                              <p:par>
                                <p:cTn id="3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0000"/>
                            </p:stCondLst>
                            <p:childTnLst>
                              <p:par>
                                <p:cTn id="3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1000"/>
                            </p:stCondLst>
                            <p:childTnLst>
                              <p:par>
                                <p:cTn id="3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2000"/>
                            </p:stCondLst>
                            <p:childTnLst>
                              <p:par>
                                <p:cTn id="3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3000"/>
                            </p:stCondLst>
                            <p:childTnLst>
                              <p:par>
                                <p:cTn id="3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4000"/>
                            </p:stCondLst>
                            <p:childTnLst>
                              <p:par>
                                <p:cTn id="3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5000"/>
                            </p:stCondLst>
                            <p:childTnLst>
                              <p:par>
                                <p:cTn id="3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8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4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  <p:bldP spid="37" grpId="0"/>
      <p:bldP spid="39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9713660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9345561" y="-97395"/>
            <a:ext cx="2386781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00:  </a:t>
            </a:r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9713660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9713660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616454" name="Rectangle 6"/>
          <p:cNvSpPr>
            <a:spLocks noChangeArrowheads="1"/>
          </p:cNvSpPr>
          <p:nvPr/>
        </p:nvSpPr>
        <p:spPr bwMode="auto">
          <a:xfrm>
            <a:off x="9713660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616455" name="Rectangle 7"/>
          <p:cNvSpPr>
            <a:spLocks noChangeArrowheads="1"/>
          </p:cNvSpPr>
          <p:nvPr/>
        </p:nvSpPr>
        <p:spPr bwMode="auto">
          <a:xfrm>
            <a:off x="9713660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616456" name="Rectangle 8"/>
          <p:cNvSpPr>
            <a:spLocks noChangeArrowheads="1"/>
          </p:cNvSpPr>
          <p:nvPr/>
        </p:nvSpPr>
        <p:spPr bwMode="auto">
          <a:xfrm>
            <a:off x="9713660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616457" name="Rectangle 9"/>
          <p:cNvSpPr>
            <a:spLocks noChangeArrowheads="1"/>
          </p:cNvSpPr>
          <p:nvPr/>
        </p:nvSpPr>
        <p:spPr bwMode="auto">
          <a:xfrm>
            <a:off x="9713660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06</a:t>
            </a:r>
          </a:p>
        </p:txBody>
      </p:sp>
      <p:sp>
        <p:nvSpPr>
          <p:cNvPr id="616458" name="Rectangle 10"/>
          <p:cNvSpPr>
            <a:spLocks noChangeArrowheads="1"/>
          </p:cNvSpPr>
          <p:nvPr/>
        </p:nvSpPr>
        <p:spPr bwMode="auto">
          <a:xfrm>
            <a:off x="9713660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07</a:t>
            </a:r>
          </a:p>
        </p:txBody>
      </p:sp>
      <p:sp>
        <p:nvSpPr>
          <p:cNvPr id="616459" name="Rectangle 11"/>
          <p:cNvSpPr>
            <a:spLocks noChangeArrowheads="1"/>
          </p:cNvSpPr>
          <p:nvPr/>
        </p:nvSpPr>
        <p:spPr bwMode="auto">
          <a:xfrm>
            <a:off x="9713660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08</a:t>
            </a:r>
          </a:p>
        </p:txBody>
      </p:sp>
      <p:sp>
        <p:nvSpPr>
          <p:cNvPr id="616460" name="Rectangle 12"/>
          <p:cNvSpPr>
            <a:spLocks noChangeArrowheads="1"/>
          </p:cNvSpPr>
          <p:nvPr/>
        </p:nvSpPr>
        <p:spPr bwMode="auto">
          <a:xfrm>
            <a:off x="9732710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09</a:t>
            </a:r>
          </a:p>
        </p:txBody>
      </p:sp>
      <p:pic>
        <p:nvPicPr>
          <p:cNvPr id="16397" name="Picture 13" descr="Thanh d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550606"/>
            <a:ext cx="660400" cy="573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1050821" y="1932038"/>
            <a:ext cx="364050" cy="4231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dirty="0"/>
          </a:p>
        </p:txBody>
      </p:sp>
      <p:pic>
        <p:nvPicPr>
          <p:cNvPr id="16399" name="Picture 15" descr="Khung cau h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44" y="729432"/>
            <a:ext cx="10190128" cy="446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1031770" y="5632193"/>
            <a:ext cx="566301" cy="1692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dirty="0"/>
          </a:p>
        </p:txBody>
      </p:sp>
      <p:sp>
        <p:nvSpPr>
          <p:cNvPr id="616466" name="Rectangle 18"/>
          <p:cNvSpPr>
            <a:spLocks noChangeArrowheads="1"/>
          </p:cNvSpPr>
          <p:nvPr/>
        </p:nvSpPr>
        <p:spPr bwMode="auto">
          <a:xfrm>
            <a:off x="9723185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616467" name="Rectangle 19"/>
          <p:cNvSpPr>
            <a:spLocks noChangeArrowheads="1"/>
          </p:cNvSpPr>
          <p:nvPr/>
        </p:nvSpPr>
        <p:spPr bwMode="auto">
          <a:xfrm>
            <a:off x="9723185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616468" name="Rectangle 20"/>
          <p:cNvSpPr>
            <a:spLocks noChangeArrowheads="1"/>
          </p:cNvSpPr>
          <p:nvPr/>
        </p:nvSpPr>
        <p:spPr bwMode="auto">
          <a:xfrm>
            <a:off x="9713660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616469" name="Rectangle 21"/>
          <p:cNvSpPr>
            <a:spLocks noChangeArrowheads="1"/>
          </p:cNvSpPr>
          <p:nvPr/>
        </p:nvSpPr>
        <p:spPr bwMode="auto">
          <a:xfrm>
            <a:off x="9723185" y="-87870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616470" name="Rectangle 22"/>
          <p:cNvSpPr>
            <a:spLocks noChangeArrowheads="1"/>
          </p:cNvSpPr>
          <p:nvPr/>
        </p:nvSpPr>
        <p:spPr bwMode="auto">
          <a:xfrm>
            <a:off x="9723185" y="-87870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14</a:t>
            </a:r>
          </a:p>
        </p:txBody>
      </p: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1553597" y="5211720"/>
            <a:ext cx="7791964" cy="1076041"/>
            <a:chOff x="768" y="3404"/>
            <a:chExt cx="4896" cy="890"/>
          </a:xfrm>
        </p:grpSpPr>
        <p:pic>
          <p:nvPicPr>
            <p:cNvPr id="16433" name="Picture 24" descr="Nut d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404"/>
              <a:ext cx="48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4" name="AutoShape 25"/>
            <p:cNvSpPr>
              <a:spLocks noChangeArrowheads="1"/>
            </p:cNvSpPr>
            <p:nvPr/>
          </p:nvSpPr>
          <p:spPr bwMode="auto">
            <a:xfrm>
              <a:off x="961" y="3453"/>
              <a:ext cx="4096" cy="5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40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16474" name="Rectangle 26"/>
          <p:cNvSpPr>
            <a:spLocks noChangeArrowheads="1"/>
          </p:cNvSpPr>
          <p:nvPr/>
        </p:nvSpPr>
        <p:spPr bwMode="auto">
          <a:xfrm>
            <a:off x="9694610" y="-846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616475" name="Rectangle 27"/>
          <p:cNvSpPr>
            <a:spLocks noChangeArrowheads="1"/>
          </p:cNvSpPr>
          <p:nvPr/>
        </p:nvSpPr>
        <p:spPr bwMode="auto">
          <a:xfrm>
            <a:off x="9694610" y="-846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616476" name="Rectangle 28"/>
          <p:cNvSpPr>
            <a:spLocks noChangeArrowheads="1"/>
          </p:cNvSpPr>
          <p:nvPr/>
        </p:nvSpPr>
        <p:spPr bwMode="auto">
          <a:xfrm>
            <a:off x="9723185" y="-846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616477" name="Rectangle 29"/>
          <p:cNvSpPr>
            <a:spLocks noChangeArrowheads="1"/>
          </p:cNvSpPr>
          <p:nvPr/>
        </p:nvSpPr>
        <p:spPr bwMode="auto">
          <a:xfrm>
            <a:off x="9713660" y="-846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616478" name="Rectangle 30"/>
          <p:cNvSpPr>
            <a:spLocks noChangeArrowheads="1"/>
          </p:cNvSpPr>
          <p:nvPr/>
        </p:nvSpPr>
        <p:spPr bwMode="auto">
          <a:xfrm>
            <a:off x="9704135" y="-87870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616479" name="Rectangle 31"/>
          <p:cNvSpPr>
            <a:spLocks noChangeArrowheads="1"/>
          </p:cNvSpPr>
          <p:nvPr/>
        </p:nvSpPr>
        <p:spPr bwMode="auto">
          <a:xfrm>
            <a:off x="9713660" y="-94220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616480" name="Rectangle 32"/>
          <p:cNvSpPr>
            <a:spLocks noChangeArrowheads="1"/>
          </p:cNvSpPr>
          <p:nvPr/>
        </p:nvSpPr>
        <p:spPr bwMode="auto">
          <a:xfrm>
            <a:off x="9723185" y="-94220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616481" name="Rectangle 33"/>
          <p:cNvSpPr>
            <a:spLocks noChangeArrowheads="1"/>
          </p:cNvSpPr>
          <p:nvPr/>
        </p:nvSpPr>
        <p:spPr bwMode="auto">
          <a:xfrm>
            <a:off x="9732710" y="-846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616482" name="Rectangle 34"/>
          <p:cNvSpPr>
            <a:spLocks noChangeArrowheads="1"/>
          </p:cNvSpPr>
          <p:nvPr/>
        </p:nvSpPr>
        <p:spPr bwMode="auto">
          <a:xfrm>
            <a:off x="9742235" y="-94220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616483" name="Rectangle 35"/>
          <p:cNvSpPr>
            <a:spLocks noChangeArrowheads="1"/>
          </p:cNvSpPr>
          <p:nvPr/>
        </p:nvSpPr>
        <p:spPr bwMode="auto">
          <a:xfrm>
            <a:off x="9742235" y="-94220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616484" name="Rectangle 36"/>
          <p:cNvSpPr>
            <a:spLocks noChangeArrowheads="1"/>
          </p:cNvSpPr>
          <p:nvPr/>
        </p:nvSpPr>
        <p:spPr bwMode="auto">
          <a:xfrm>
            <a:off x="9742235" y="-846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9732710" y="-846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616486" name="Rectangle 38"/>
          <p:cNvSpPr>
            <a:spLocks noChangeArrowheads="1"/>
          </p:cNvSpPr>
          <p:nvPr/>
        </p:nvSpPr>
        <p:spPr bwMode="auto">
          <a:xfrm>
            <a:off x="9723185" y="-87870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616487" name="Rectangle 39"/>
          <p:cNvSpPr>
            <a:spLocks noChangeArrowheads="1"/>
          </p:cNvSpPr>
          <p:nvPr/>
        </p:nvSpPr>
        <p:spPr bwMode="auto">
          <a:xfrm>
            <a:off x="9723185" y="-973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616488" name="Rectangle 40"/>
          <p:cNvSpPr>
            <a:spLocks noChangeArrowheads="1"/>
          </p:cNvSpPr>
          <p:nvPr/>
        </p:nvSpPr>
        <p:spPr bwMode="auto">
          <a:xfrm>
            <a:off x="9732710" y="-84695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616489" name="Rectangle 41"/>
          <p:cNvSpPr>
            <a:spLocks noChangeArrowheads="1"/>
          </p:cNvSpPr>
          <p:nvPr/>
        </p:nvSpPr>
        <p:spPr bwMode="auto">
          <a:xfrm>
            <a:off x="9812085" y="7380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6424" name="WordArt 42"/>
          <p:cNvSpPr>
            <a:spLocks noChangeArrowheads="1" noChangeShapeType="1" noTextEdit="1"/>
          </p:cNvSpPr>
          <p:nvPr/>
        </p:nvSpPr>
        <p:spPr bwMode="auto">
          <a:xfrm>
            <a:off x="1284906" y="37946"/>
            <a:ext cx="7505134" cy="4414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161502" y="5208639"/>
            <a:ext cx="5848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</a:t>
            </a:r>
            <a:endParaRPr lang="en-US" altLang="en-US" sz="4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927122" y="5179140"/>
            <a:ext cx="21944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án</a:t>
            </a:r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:</a:t>
            </a: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56078" name="Rectangle 46"/>
          <p:cNvSpPr>
            <a:spLocks noChangeArrowheads="1"/>
          </p:cNvSpPr>
          <p:nvPr/>
        </p:nvSpPr>
        <p:spPr bwMode="auto">
          <a:xfrm>
            <a:off x="1774720" y="1355997"/>
            <a:ext cx="7570841" cy="118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1: Cho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cung</a:t>
            </a:r>
            <a:r>
              <a:rPr lang="en-US" altLang="en-US" sz="2800" b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AB </a:t>
            </a:r>
            <a:r>
              <a:rPr lang="en-US" altLang="en-US" sz="2800" b="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nhỏ</a:t>
            </a:r>
            <a:r>
              <a:rPr lang="en-US" altLang="en-US" sz="2800" b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5607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896135"/>
              </p:ext>
            </p:extLst>
          </p:nvPr>
        </p:nvGraphicFramePr>
        <p:xfrm>
          <a:off x="2476500" y="2605138"/>
          <a:ext cx="13017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" name="Equation" r:id="rId9" imgW="507960" imgH="203040" progId="Equation.DSMT4">
                  <p:embed/>
                </p:oleObj>
              </mc:Choice>
              <mc:Fallback>
                <p:oleObj name="Equation" r:id="rId9" imgW="507960" imgH="203040" progId="Equation.DSMT4">
                  <p:embed/>
                  <p:pic>
                    <p:nvPicPr>
                      <p:cNvPr id="55607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605138"/>
                        <a:ext cx="13017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8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836275"/>
              </p:ext>
            </p:extLst>
          </p:nvPr>
        </p:nvGraphicFramePr>
        <p:xfrm>
          <a:off x="2514600" y="3341738"/>
          <a:ext cx="11064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9" name="Equation" r:id="rId11" imgW="431640" imgH="203040" progId="Equation.DSMT4">
                  <p:embed/>
                </p:oleObj>
              </mc:Choice>
              <mc:Fallback>
                <p:oleObj name="Equation" r:id="rId11" imgW="431640" imgH="203040" progId="Equation.DSMT4">
                  <p:embed/>
                  <p:pic>
                    <p:nvPicPr>
                      <p:cNvPr id="55608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41738"/>
                        <a:ext cx="11064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8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68497"/>
              </p:ext>
            </p:extLst>
          </p:nvPr>
        </p:nvGraphicFramePr>
        <p:xfrm>
          <a:off x="4718050" y="2528938"/>
          <a:ext cx="13017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0" name="Equation" r:id="rId13" imgW="507960" imgH="203040" progId="Equation.DSMT4">
                  <p:embed/>
                </p:oleObj>
              </mc:Choice>
              <mc:Fallback>
                <p:oleObj name="Equation" r:id="rId13" imgW="507960" imgH="203040" progId="Equation.DSMT4">
                  <p:embed/>
                  <p:pic>
                    <p:nvPicPr>
                      <p:cNvPr id="55608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2528938"/>
                        <a:ext cx="13017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8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7019"/>
              </p:ext>
            </p:extLst>
          </p:nvPr>
        </p:nvGraphicFramePr>
        <p:xfrm>
          <a:off x="4873625" y="3341738"/>
          <a:ext cx="11064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1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55608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3341738"/>
                        <a:ext cx="11064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44583" y="2194922"/>
            <a:ext cx="3561636" cy="27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5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5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4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/>
      <p:bldP spid="556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>
            <a:grpSpLocks/>
          </p:cNvGrpSpPr>
          <p:nvPr/>
        </p:nvGrpSpPr>
        <p:grpSpPr bwMode="auto">
          <a:xfrm rot="5400000">
            <a:off x="3509305" y="5024790"/>
            <a:ext cx="1028429" cy="153990"/>
            <a:chOff x="0" y="1896"/>
            <a:chExt cx="5760" cy="120"/>
          </a:xfrm>
        </p:grpSpPr>
        <p:sp>
          <p:nvSpPr>
            <p:cNvPr id="11359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0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3451123" y="5073444"/>
            <a:ext cx="976415" cy="984713"/>
            <a:chOff x="3247" y="2515"/>
            <a:chExt cx="581" cy="623"/>
          </a:xfrm>
        </p:grpSpPr>
        <p:grpSp>
          <p:nvGrpSpPr>
            <p:cNvPr id="11348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1350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5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5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5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54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4"/>
              <p:cNvSpPr>
                <a:spLocks noChangeArrowheads="1"/>
              </p:cNvSpPr>
              <p:nvPr/>
            </p:nvSpPr>
            <p:spPr bwMode="gray">
              <a:xfrm>
                <a:off x="2011" y="2892"/>
                <a:ext cx="1764" cy="24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56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011" y="2895"/>
                <a:ext cx="1764" cy="24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66"/>
              <p:cNvSpPr>
                <a:spLocks noChangeArrowheads="1"/>
              </p:cNvSpPr>
              <p:nvPr/>
            </p:nvSpPr>
            <p:spPr bwMode="gray">
              <a:xfrm>
                <a:off x="2004" y="2063"/>
                <a:ext cx="1764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58" name="Oval 67" descr="Bouquet"/>
              <p:cNvSpPr>
                <a:spLocks noChangeArrowheads="1"/>
              </p:cNvSpPr>
              <p:nvPr/>
            </p:nvSpPr>
            <p:spPr bwMode="gray">
              <a:xfrm>
                <a:off x="2008" y="2082"/>
                <a:ext cx="1764" cy="1101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49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4</a:t>
              </a:r>
            </a:p>
          </p:txBody>
        </p:sp>
      </p:grpSp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4491038" y="1523693"/>
            <a:ext cx="5529262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7" descr="Bouquet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4495801" y="1443163"/>
            <a:ext cx="5529263" cy="8334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4448176" y="3997633"/>
            <a:ext cx="5610225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7" name="AutoShape 43" descr="Bouquet">
            <a:hlinkClick r:id="rId9" action="ppaction://hlinksldjump"/>
          </p:cNvPr>
          <p:cNvSpPr>
            <a:spLocks noChangeArrowheads="1"/>
          </p:cNvSpPr>
          <p:nvPr/>
        </p:nvSpPr>
        <p:spPr bwMode="gray">
          <a:xfrm>
            <a:off x="4471217" y="3938100"/>
            <a:ext cx="5700713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3"/>
          <p:cNvSpPr>
            <a:spLocks noChangeArrowheads="1"/>
          </p:cNvSpPr>
          <p:nvPr/>
        </p:nvSpPr>
        <p:spPr bwMode="gray">
          <a:xfrm>
            <a:off x="4433888" y="2717703"/>
            <a:ext cx="5700712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43" descr="Bouquet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4419601" y="2674659"/>
            <a:ext cx="5700713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AutoShape 17" descr="Pink tissue paper"/>
          <p:cNvSpPr>
            <a:spLocks noChangeArrowheads="1"/>
          </p:cNvSpPr>
          <p:nvPr/>
        </p:nvSpPr>
        <p:spPr bwMode="auto">
          <a:xfrm>
            <a:off x="2819400" y="218768"/>
            <a:ext cx="7772400" cy="819150"/>
          </a:xfrm>
          <a:prstGeom prst="roundRect">
            <a:avLst>
              <a:gd name="adj" fmla="val 50000"/>
            </a:avLst>
          </a:prstGeom>
          <a:blipFill dpi="0" rotWithShape="1">
            <a:blip r:embed="rId10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584450" y="1822143"/>
            <a:ext cx="1563688" cy="203200"/>
            <a:chOff x="0" y="1896"/>
            <a:chExt cx="5760" cy="120"/>
          </a:xfrm>
        </p:grpSpPr>
        <p:sp>
          <p:nvSpPr>
            <p:cNvPr id="11346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7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870076" y="1103004"/>
            <a:ext cx="720725" cy="1260498"/>
            <a:chOff x="1474" y="2341"/>
            <a:chExt cx="454" cy="702"/>
          </a:xfrm>
        </p:grpSpPr>
        <p:grpSp>
          <p:nvGrpSpPr>
            <p:cNvPr id="11333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134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4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334" name="Group 14"/>
            <p:cNvGrpSpPr>
              <a:grpSpLocks/>
            </p:cNvGrpSpPr>
            <p:nvPr/>
          </p:nvGrpSpPr>
          <p:grpSpPr bwMode="auto">
            <a:xfrm rot="5400000">
              <a:off x="1457" y="2572"/>
              <a:ext cx="488" cy="454"/>
              <a:chOff x="1788" y="1824"/>
              <a:chExt cx="2172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37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36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37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38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39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gray">
              <a:xfrm>
                <a:off x="1788" y="2838"/>
                <a:ext cx="2146" cy="3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41" name="Oval 21"/>
              <p:cNvSpPr>
                <a:spLocks noChangeArrowheads="1"/>
              </p:cNvSpPr>
              <p:nvPr/>
            </p:nvSpPr>
            <p:spPr bwMode="gray">
              <a:xfrm>
                <a:off x="1814" y="2840"/>
                <a:ext cx="2146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gray">
              <a:xfrm>
                <a:off x="1788" y="2111"/>
                <a:ext cx="2146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43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1814" y="2085"/>
                <a:ext cx="2146" cy="1095"/>
              </a:xfrm>
              <a:prstGeom prst="ellipse">
                <a:avLst/>
              </a:prstGeom>
              <a:blipFill dpi="0" rotWithShape="1">
                <a:blip r:embed="rId10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24"/>
          <p:cNvGrpSpPr>
            <a:grpSpLocks/>
          </p:cNvGrpSpPr>
          <p:nvPr/>
        </p:nvGrpSpPr>
        <p:grpSpPr bwMode="auto">
          <a:xfrm rot="5400000">
            <a:off x="3441701" y="2279344"/>
            <a:ext cx="1173163" cy="144463"/>
            <a:chOff x="0" y="1896"/>
            <a:chExt cx="5760" cy="120"/>
          </a:xfrm>
        </p:grpSpPr>
        <p:sp>
          <p:nvSpPr>
            <p:cNvPr id="11331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2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3414713" y="1437969"/>
            <a:ext cx="1066800" cy="989013"/>
            <a:chOff x="3257" y="860"/>
            <a:chExt cx="581" cy="623"/>
          </a:xfrm>
        </p:grpSpPr>
        <p:grpSp>
          <p:nvGrpSpPr>
            <p:cNvPr id="11320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11322" name="AutoShape 30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23" name="AutoShape 31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24" name="AutoShape 32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25" name="Oval 33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26" name="Oval 34" descr="Bouquet">
                <a:hlinkClick r:id="rId11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27" name="Oval 35" descr="Bouquet"/>
              <p:cNvSpPr>
                <a:spLocks noChangeArrowheads="1"/>
              </p:cNvSpPr>
              <p:nvPr/>
            </p:nvSpPr>
            <p:spPr bwMode="gray">
              <a:xfrm>
                <a:off x="2021" y="2916"/>
                <a:ext cx="1757" cy="220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28" name="Oval 36" descr="Bouquet"/>
              <p:cNvSpPr>
                <a:spLocks noChangeArrowheads="1"/>
              </p:cNvSpPr>
              <p:nvPr/>
            </p:nvSpPr>
            <p:spPr bwMode="gray">
              <a:xfrm>
                <a:off x="2021" y="2916"/>
                <a:ext cx="1757" cy="220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29" name="Oval 37" descr="Bouquet"/>
              <p:cNvSpPr>
                <a:spLocks noChangeArrowheads="1"/>
              </p:cNvSpPr>
              <p:nvPr/>
            </p:nvSpPr>
            <p:spPr bwMode="gray">
              <a:xfrm>
                <a:off x="2009" y="2066"/>
                <a:ext cx="1757" cy="1102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30" name="Oval 38" descr="Bouquet"/>
              <p:cNvSpPr>
                <a:spLocks noChangeArrowheads="1"/>
              </p:cNvSpPr>
              <p:nvPr/>
            </p:nvSpPr>
            <p:spPr bwMode="gray">
              <a:xfrm>
                <a:off x="2012" y="2082"/>
                <a:ext cx="1757" cy="1100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21" name="WordArt 39">
              <a:hlinkClick r:id="rId11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2" name="Group 40"/>
          <p:cNvGrpSpPr>
            <a:grpSpLocks/>
          </p:cNvGrpSpPr>
          <p:nvPr/>
        </p:nvGrpSpPr>
        <p:grpSpPr bwMode="auto">
          <a:xfrm rot="5400000">
            <a:off x="3454401" y="3879544"/>
            <a:ext cx="1173163" cy="144463"/>
            <a:chOff x="0" y="1896"/>
            <a:chExt cx="5760" cy="120"/>
          </a:xfrm>
        </p:grpSpPr>
        <p:sp>
          <p:nvSpPr>
            <p:cNvPr id="11318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9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44"/>
          <p:cNvGrpSpPr>
            <a:grpSpLocks/>
          </p:cNvGrpSpPr>
          <p:nvPr/>
        </p:nvGrpSpPr>
        <p:grpSpPr bwMode="auto">
          <a:xfrm>
            <a:off x="3530600" y="2603404"/>
            <a:ext cx="908050" cy="989013"/>
            <a:chOff x="3260" y="1700"/>
            <a:chExt cx="581" cy="623"/>
          </a:xfrm>
        </p:grpSpPr>
        <p:grpSp>
          <p:nvGrpSpPr>
            <p:cNvPr id="11307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1309" name="AutoShape 46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0" name="AutoShape 47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1" name="AutoShape 48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2" name="Oval 49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3" name="Oval 50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4" name="Oval 51" descr="Bouquet"/>
              <p:cNvSpPr>
                <a:spLocks noChangeArrowheads="1"/>
              </p:cNvSpPr>
              <p:nvPr/>
            </p:nvSpPr>
            <p:spPr bwMode="gray">
              <a:xfrm>
                <a:off x="2015" y="2886"/>
                <a:ext cx="1757" cy="259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5" name="Oval 52" descr="Bouquet">
                <a:hlinkClick r:id="rId12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015" y="2886"/>
                <a:ext cx="1757" cy="259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6" name="Oval 53" descr="Bouquet"/>
              <p:cNvSpPr>
                <a:spLocks noChangeArrowheads="1"/>
              </p:cNvSpPr>
              <p:nvPr/>
            </p:nvSpPr>
            <p:spPr bwMode="gray">
              <a:xfrm>
                <a:off x="2009" y="2067"/>
                <a:ext cx="1757" cy="1100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7" name="Oval 54" descr="Bouquet"/>
              <p:cNvSpPr>
                <a:spLocks noChangeArrowheads="1"/>
              </p:cNvSpPr>
              <p:nvPr/>
            </p:nvSpPr>
            <p:spPr bwMode="gray">
              <a:xfrm>
                <a:off x="2012" y="2083"/>
                <a:ext cx="1757" cy="1099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08" name="WordArt 55">
              <a:hlinkClick r:id="rId12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5" name="Group 57"/>
          <p:cNvGrpSpPr>
            <a:grpSpLocks/>
          </p:cNvGrpSpPr>
          <p:nvPr/>
        </p:nvGrpSpPr>
        <p:grpSpPr bwMode="auto">
          <a:xfrm>
            <a:off x="3527425" y="3873809"/>
            <a:ext cx="922338" cy="989013"/>
            <a:chOff x="3247" y="2515"/>
            <a:chExt cx="581" cy="623"/>
          </a:xfrm>
        </p:grpSpPr>
        <p:grpSp>
          <p:nvGrpSpPr>
            <p:cNvPr id="11296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1298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9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2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015" y="2885"/>
                <a:ext cx="175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4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015" y="2888"/>
                <a:ext cx="175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008" y="2063"/>
                <a:ext cx="175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6" name="Oval 67" descr="Bouquet"/>
              <p:cNvSpPr>
                <a:spLocks noChangeArrowheads="1"/>
              </p:cNvSpPr>
              <p:nvPr/>
            </p:nvSpPr>
            <p:spPr bwMode="gray">
              <a:xfrm>
                <a:off x="2012" y="2082"/>
                <a:ext cx="1757" cy="1101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297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1676400" y="-9832"/>
            <a:ext cx="1143000" cy="1219200"/>
            <a:chOff x="196" y="292"/>
            <a:chExt cx="616" cy="507"/>
          </a:xfrm>
        </p:grpSpPr>
        <p:grpSp>
          <p:nvGrpSpPr>
            <p:cNvPr id="11290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1294" name="Oval 19" descr="Oak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1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95" name="Oval 24" descr="Oak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blipFill dpi="0" rotWithShape="1">
                <a:blip r:embed="rId1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291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1292" name="Oval 25" descr="Oak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1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293" name="Picture 27" descr="Picture1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blipFill dpi="0" rotWithShape="1">
                <a:blip r:embed="rId1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83" name="AutoShape 23" descr="White marble"/>
          <p:cNvSpPr>
            <a:spLocks noChangeArrowheads="1"/>
          </p:cNvSpPr>
          <p:nvPr/>
        </p:nvSpPr>
        <p:spPr bwMode="gray">
          <a:xfrm>
            <a:off x="2819400" y="147763"/>
            <a:ext cx="77724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4" name="Text Box 26" descr="White marble"/>
          <p:cNvSpPr txBox="1">
            <a:spLocks noChangeArrowheads="1"/>
          </p:cNvSpPr>
          <p:nvPr/>
        </p:nvSpPr>
        <p:spPr bwMode="gray">
          <a:xfrm>
            <a:off x="3071814" y="366406"/>
            <a:ext cx="7215187" cy="5191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37-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GÓC Ở TÂM. SỐ ĐO CUNG</a:t>
            </a:r>
          </a:p>
        </p:txBody>
      </p:sp>
      <p:sp>
        <p:nvSpPr>
          <p:cNvPr id="20" name="AutoShape 56"/>
          <p:cNvSpPr>
            <a:spLocks noChangeArrowheads="1"/>
          </p:cNvSpPr>
          <p:nvPr/>
        </p:nvSpPr>
        <p:spPr bwMode="gray">
          <a:xfrm>
            <a:off x="4481514" y="5229313"/>
            <a:ext cx="5806606" cy="827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=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+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CB?</a:t>
            </a:r>
          </a:p>
        </p:txBody>
      </p:sp>
      <p:sp>
        <p:nvSpPr>
          <p:cNvPr id="21" name="AutoShape 43" descr="Bouquet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4431890" y="5122884"/>
            <a:ext cx="5855111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04575"/>
              </p:ext>
            </p:extLst>
          </p:nvPr>
        </p:nvGraphicFramePr>
        <p:xfrm>
          <a:off x="6444391" y="5270316"/>
          <a:ext cx="3575909" cy="445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15" imgW="2311200" imgH="330120" progId="Equation.DSMT4">
                  <p:embed/>
                </p:oleObj>
              </mc:Choice>
              <mc:Fallback>
                <p:oleObj name="Equation" r:id="rId15" imgW="2311200" imgH="3301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44391" y="5270316"/>
                        <a:ext cx="3575909" cy="445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0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13" grpId="0" animBg="1"/>
      <p:bldP spid="6187" grpId="0" animBg="1"/>
      <p:bldP spid="15" grpId="0" animBg="1"/>
      <p:bldP spid="17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9713660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9212829" y="-117056"/>
            <a:ext cx="2386781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00:  </a:t>
            </a:r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9713660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9713660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616454" name="Rectangle 6"/>
          <p:cNvSpPr>
            <a:spLocks noChangeArrowheads="1"/>
          </p:cNvSpPr>
          <p:nvPr/>
        </p:nvSpPr>
        <p:spPr bwMode="auto">
          <a:xfrm>
            <a:off x="9713660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616455" name="Rectangle 7"/>
          <p:cNvSpPr>
            <a:spLocks noChangeArrowheads="1"/>
          </p:cNvSpPr>
          <p:nvPr/>
        </p:nvSpPr>
        <p:spPr bwMode="auto">
          <a:xfrm>
            <a:off x="9713660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616456" name="Rectangle 8"/>
          <p:cNvSpPr>
            <a:spLocks noChangeArrowheads="1"/>
          </p:cNvSpPr>
          <p:nvPr/>
        </p:nvSpPr>
        <p:spPr bwMode="auto">
          <a:xfrm>
            <a:off x="9713660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616457" name="Rectangle 9"/>
          <p:cNvSpPr>
            <a:spLocks noChangeArrowheads="1"/>
          </p:cNvSpPr>
          <p:nvPr/>
        </p:nvSpPr>
        <p:spPr bwMode="auto">
          <a:xfrm>
            <a:off x="9713660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06</a:t>
            </a:r>
          </a:p>
        </p:txBody>
      </p:sp>
      <p:sp>
        <p:nvSpPr>
          <p:cNvPr id="616458" name="Rectangle 10"/>
          <p:cNvSpPr>
            <a:spLocks noChangeArrowheads="1"/>
          </p:cNvSpPr>
          <p:nvPr/>
        </p:nvSpPr>
        <p:spPr bwMode="auto">
          <a:xfrm>
            <a:off x="9713660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07</a:t>
            </a:r>
          </a:p>
        </p:txBody>
      </p:sp>
      <p:sp>
        <p:nvSpPr>
          <p:cNvPr id="616459" name="Rectangle 11"/>
          <p:cNvSpPr>
            <a:spLocks noChangeArrowheads="1"/>
          </p:cNvSpPr>
          <p:nvPr/>
        </p:nvSpPr>
        <p:spPr bwMode="auto">
          <a:xfrm>
            <a:off x="9713660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08</a:t>
            </a:r>
          </a:p>
        </p:txBody>
      </p:sp>
      <p:sp>
        <p:nvSpPr>
          <p:cNvPr id="616460" name="Rectangle 12"/>
          <p:cNvSpPr>
            <a:spLocks noChangeArrowheads="1"/>
          </p:cNvSpPr>
          <p:nvPr/>
        </p:nvSpPr>
        <p:spPr bwMode="auto">
          <a:xfrm>
            <a:off x="9732710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09</a:t>
            </a:r>
          </a:p>
        </p:txBody>
      </p:sp>
      <p:pic>
        <p:nvPicPr>
          <p:cNvPr id="16397" name="Picture 13" descr="Thanh d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521109"/>
            <a:ext cx="660400" cy="581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1050821" y="1902541"/>
            <a:ext cx="364050" cy="4231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dirty="0"/>
          </a:p>
        </p:txBody>
      </p:sp>
      <p:pic>
        <p:nvPicPr>
          <p:cNvPr id="16399" name="Picture 15" descr="Khung cau h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44" y="699935"/>
            <a:ext cx="10190128" cy="446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1031770" y="5602696"/>
            <a:ext cx="566301" cy="1692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dirty="0"/>
          </a:p>
        </p:txBody>
      </p:sp>
      <p:sp>
        <p:nvSpPr>
          <p:cNvPr id="616466" name="Rectangle 18"/>
          <p:cNvSpPr>
            <a:spLocks noChangeArrowheads="1"/>
          </p:cNvSpPr>
          <p:nvPr/>
        </p:nvSpPr>
        <p:spPr bwMode="auto">
          <a:xfrm>
            <a:off x="9723185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616467" name="Rectangle 19"/>
          <p:cNvSpPr>
            <a:spLocks noChangeArrowheads="1"/>
          </p:cNvSpPr>
          <p:nvPr/>
        </p:nvSpPr>
        <p:spPr bwMode="auto">
          <a:xfrm>
            <a:off x="9723185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616468" name="Rectangle 20"/>
          <p:cNvSpPr>
            <a:spLocks noChangeArrowheads="1"/>
          </p:cNvSpPr>
          <p:nvPr/>
        </p:nvSpPr>
        <p:spPr bwMode="auto">
          <a:xfrm>
            <a:off x="9713660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616469" name="Rectangle 21"/>
          <p:cNvSpPr>
            <a:spLocks noChangeArrowheads="1"/>
          </p:cNvSpPr>
          <p:nvPr/>
        </p:nvSpPr>
        <p:spPr bwMode="auto">
          <a:xfrm>
            <a:off x="9723185" y="-10753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616470" name="Rectangle 22"/>
          <p:cNvSpPr>
            <a:spLocks noChangeArrowheads="1"/>
          </p:cNvSpPr>
          <p:nvPr/>
        </p:nvSpPr>
        <p:spPr bwMode="auto">
          <a:xfrm>
            <a:off x="9723185" y="-10753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14</a:t>
            </a:r>
          </a:p>
        </p:txBody>
      </p: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1553597" y="5182223"/>
            <a:ext cx="7806713" cy="1152241"/>
            <a:chOff x="768" y="3404"/>
            <a:chExt cx="4896" cy="890"/>
          </a:xfrm>
        </p:grpSpPr>
        <p:pic>
          <p:nvPicPr>
            <p:cNvPr id="16433" name="Picture 24" descr="Nut d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404"/>
              <a:ext cx="48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4" name="AutoShape 25"/>
            <p:cNvSpPr>
              <a:spLocks noChangeArrowheads="1"/>
            </p:cNvSpPr>
            <p:nvPr/>
          </p:nvSpPr>
          <p:spPr bwMode="auto">
            <a:xfrm>
              <a:off x="961" y="3453"/>
              <a:ext cx="4096" cy="5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40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16474" name="Rectangle 26"/>
          <p:cNvSpPr>
            <a:spLocks noChangeArrowheads="1"/>
          </p:cNvSpPr>
          <p:nvPr/>
        </p:nvSpPr>
        <p:spPr bwMode="auto">
          <a:xfrm>
            <a:off x="9694610" y="-1043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616475" name="Rectangle 27"/>
          <p:cNvSpPr>
            <a:spLocks noChangeArrowheads="1"/>
          </p:cNvSpPr>
          <p:nvPr/>
        </p:nvSpPr>
        <p:spPr bwMode="auto">
          <a:xfrm>
            <a:off x="9694610" y="-1043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616476" name="Rectangle 28"/>
          <p:cNvSpPr>
            <a:spLocks noChangeArrowheads="1"/>
          </p:cNvSpPr>
          <p:nvPr/>
        </p:nvSpPr>
        <p:spPr bwMode="auto">
          <a:xfrm>
            <a:off x="9723185" y="-1043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616477" name="Rectangle 29"/>
          <p:cNvSpPr>
            <a:spLocks noChangeArrowheads="1"/>
          </p:cNvSpPr>
          <p:nvPr/>
        </p:nvSpPr>
        <p:spPr bwMode="auto">
          <a:xfrm>
            <a:off x="9713660" y="-1043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616478" name="Rectangle 30"/>
          <p:cNvSpPr>
            <a:spLocks noChangeArrowheads="1"/>
          </p:cNvSpPr>
          <p:nvPr/>
        </p:nvSpPr>
        <p:spPr bwMode="auto">
          <a:xfrm>
            <a:off x="9704135" y="-10753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616479" name="Rectangle 31"/>
          <p:cNvSpPr>
            <a:spLocks noChangeArrowheads="1"/>
          </p:cNvSpPr>
          <p:nvPr/>
        </p:nvSpPr>
        <p:spPr bwMode="auto">
          <a:xfrm>
            <a:off x="9713660" y="-11388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616480" name="Rectangle 32"/>
          <p:cNvSpPr>
            <a:spLocks noChangeArrowheads="1"/>
          </p:cNvSpPr>
          <p:nvPr/>
        </p:nvSpPr>
        <p:spPr bwMode="auto">
          <a:xfrm>
            <a:off x="9723185" y="-11388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616481" name="Rectangle 33"/>
          <p:cNvSpPr>
            <a:spLocks noChangeArrowheads="1"/>
          </p:cNvSpPr>
          <p:nvPr/>
        </p:nvSpPr>
        <p:spPr bwMode="auto">
          <a:xfrm>
            <a:off x="9732710" y="-1043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616482" name="Rectangle 34"/>
          <p:cNvSpPr>
            <a:spLocks noChangeArrowheads="1"/>
          </p:cNvSpPr>
          <p:nvPr/>
        </p:nvSpPr>
        <p:spPr bwMode="auto">
          <a:xfrm>
            <a:off x="9742235" y="-11388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616483" name="Rectangle 35"/>
          <p:cNvSpPr>
            <a:spLocks noChangeArrowheads="1"/>
          </p:cNvSpPr>
          <p:nvPr/>
        </p:nvSpPr>
        <p:spPr bwMode="auto">
          <a:xfrm>
            <a:off x="9742235" y="-11388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616484" name="Rectangle 36"/>
          <p:cNvSpPr>
            <a:spLocks noChangeArrowheads="1"/>
          </p:cNvSpPr>
          <p:nvPr/>
        </p:nvSpPr>
        <p:spPr bwMode="auto">
          <a:xfrm>
            <a:off x="9742235" y="-1043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9732710" y="-1043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616486" name="Rectangle 38"/>
          <p:cNvSpPr>
            <a:spLocks noChangeArrowheads="1"/>
          </p:cNvSpPr>
          <p:nvPr/>
        </p:nvSpPr>
        <p:spPr bwMode="auto">
          <a:xfrm>
            <a:off x="9723185" y="-10753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616487" name="Rectangle 39"/>
          <p:cNvSpPr>
            <a:spLocks noChangeArrowheads="1"/>
          </p:cNvSpPr>
          <p:nvPr/>
        </p:nvSpPr>
        <p:spPr bwMode="auto">
          <a:xfrm>
            <a:off x="9723185" y="-1170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616488" name="Rectangle 40"/>
          <p:cNvSpPr>
            <a:spLocks noChangeArrowheads="1"/>
          </p:cNvSpPr>
          <p:nvPr/>
        </p:nvSpPr>
        <p:spPr bwMode="auto">
          <a:xfrm>
            <a:off x="9732710" y="-10435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616489" name="Rectangle 41"/>
          <p:cNvSpPr>
            <a:spLocks noChangeArrowheads="1"/>
          </p:cNvSpPr>
          <p:nvPr/>
        </p:nvSpPr>
        <p:spPr bwMode="auto">
          <a:xfrm>
            <a:off x="9812085" y="-12281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6424" name="WordArt 42"/>
          <p:cNvSpPr>
            <a:spLocks noChangeArrowheads="1" noChangeShapeType="1" noTextEdit="1"/>
          </p:cNvSpPr>
          <p:nvPr/>
        </p:nvSpPr>
        <p:spPr bwMode="auto">
          <a:xfrm>
            <a:off x="203356" y="37946"/>
            <a:ext cx="7505134" cy="4414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161502" y="5257798"/>
            <a:ext cx="5848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927122" y="5267632"/>
            <a:ext cx="21944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án</a:t>
            </a:r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:</a:t>
            </a: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56078" name="Rectangle 46"/>
          <p:cNvSpPr>
            <a:spLocks noChangeArrowheads="1"/>
          </p:cNvSpPr>
          <p:nvPr/>
        </p:nvSpPr>
        <p:spPr bwMode="auto">
          <a:xfrm>
            <a:off x="1774720" y="1406012"/>
            <a:ext cx="6633807" cy="118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2: Cho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cung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IK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5607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9056"/>
              </p:ext>
            </p:extLst>
          </p:nvPr>
        </p:nvGraphicFramePr>
        <p:xfrm>
          <a:off x="2573338" y="2575641"/>
          <a:ext cx="11064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Equation" r:id="rId9" imgW="431640" imgH="203040" progId="Equation.DSMT4">
                  <p:embed/>
                </p:oleObj>
              </mc:Choice>
              <mc:Fallback>
                <p:oleObj name="Equation" r:id="rId9" imgW="431640" imgH="203040" progId="Equation.DSMT4">
                  <p:embed/>
                  <p:pic>
                    <p:nvPicPr>
                      <p:cNvPr id="55607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2575641"/>
                        <a:ext cx="11064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8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769160"/>
              </p:ext>
            </p:extLst>
          </p:nvPr>
        </p:nvGraphicFramePr>
        <p:xfrm>
          <a:off x="2514600" y="3312241"/>
          <a:ext cx="11064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Equation" r:id="rId11" imgW="431640" imgH="203040" progId="Equation.DSMT4">
                  <p:embed/>
                </p:oleObj>
              </mc:Choice>
              <mc:Fallback>
                <p:oleObj name="Equation" r:id="rId11" imgW="431640" imgH="203040" progId="Equation.DSMT4">
                  <p:embed/>
                  <p:pic>
                    <p:nvPicPr>
                      <p:cNvPr id="55608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12241"/>
                        <a:ext cx="11064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8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51452"/>
              </p:ext>
            </p:extLst>
          </p:nvPr>
        </p:nvGraphicFramePr>
        <p:xfrm>
          <a:off x="4718050" y="2499441"/>
          <a:ext cx="13017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Equation" r:id="rId13" imgW="507960" imgH="203040" progId="Equation.DSMT4">
                  <p:embed/>
                </p:oleObj>
              </mc:Choice>
              <mc:Fallback>
                <p:oleObj name="Equation" r:id="rId13" imgW="507960" imgH="203040" progId="Equation.DSMT4">
                  <p:embed/>
                  <p:pic>
                    <p:nvPicPr>
                      <p:cNvPr id="55608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2499441"/>
                        <a:ext cx="13017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8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72"/>
              </p:ext>
            </p:extLst>
          </p:nvPr>
        </p:nvGraphicFramePr>
        <p:xfrm>
          <a:off x="4873625" y="3312241"/>
          <a:ext cx="11064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5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55608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3312241"/>
                        <a:ext cx="11064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03023" y="1373508"/>
            <a:ext cx="2777792" cy="36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5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5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4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/>
      <p:bldP spid="5560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9497357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8996526" y="-67902"/>
            <a:ext cx="2386781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00:  </a:t>
            </a:r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9497357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9497357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616454" name="Rectangle 6"/>
          <p:cNvSpPr>
            <a:spLocks noChangeArrowheads="1"/>
          </p:cNvSpPr>
          <p:nvPr/>
        </p:nvSpPr>
        <p:spPr bwMode="auto">
          <a:xfrm>
            <a:off x="9497357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616455" name="Rectangle 7"/>
          <p:cNvSpPr>
            <a:spLocks noChangeArrowheads="1"/>
          </p:cNvSpPr>
          <p:nvPr/>
        </p:nvSpPr>
        <p:spPr bwMode="auto">
          <a:xfrm>
            <a:off x="9497357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616456" name="Rectangle 8"/>
          <p:cNvSpPr>
            <a:spLocks noChangeArrowheads="1"/>
          </p:cNvSpPr>
          <p:nvPr/>
        </p:nvSpPr>
        <p:spPr bwMode="auto">
          <a:xfrm>
            <a:off x="9497357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616457" name="Rectangle 9"/>
          <p:cNvSpPr>
            <a:spLocks noChangeArrowheads="1"/>
          </p:cNvSpPr>
          <p:nvPr/>
        </p:nvSpPr>
        <p:spPr bwMode="auto">
          <a:xfrm>
            <a:off x="9497357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06</a:t>
            </a:r>
          </a:p>
        </p:txBody>
      </p:sp>
      <p:sp>
        <p:nvSpPr>
          <p:cNvPr id="616458" name="Rectangle 10"/>
          <p:cNvSpPr>
            <a:spLocks noChangeArrowheads="1"/>
          </p:cNvSpPr>
          <p:nvPr/>
        </p:nvSpPr>
        <p:spPr bwMode="auto">
          <a:xfrm>
            <a:off x="9497357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07</a:t>
            </a:r>
          </a:p>
        </p:txBody>
      </p:sp>
      <p:sp>
        <p:nvSpPr>
          <p:cNvPr id="616459" name="Rectangle 11"/>
          <p:cNvSpPr>
            <a:spLocks noChangeArrowheads="1"/>
          </p:cNvSpPr>
          <p:nvPr/>
        </p:nvSpPr>
        <p:spPr bwMode="auto">
          <a:xfrm>
            <a:off x="9497357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08</a:t>
            </a:r>
          </a:p>
        </p:txBody>
      </p:sp>
      <p:sp>
        <p:nvSpPr>
          <p:cNvPr id="616460" name="Rectangle 12"/>
          <p:cNvSpPr>
            <a:spLocks noChangeArrowheads="1"/>
          </p:cNvSpPr>
          <p:nvPr/>
        </p:nvSpPr>
        <p:spPr bwMode="auto">
          <a:xfrm>
            <a:off x="9516407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09</a:t>
            </a:r>
          </a:p>
        </p:txBody>
      </p:sp>
      <p:pic>
        <p:nvPicPr>
          <p:cNvPr id="16397" name="Picture 13" descr="Thanh d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7" y="540775"/>
            <a:ext cx="660400" cy="575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1109814" y="1922207"/>
            <a:ext cx="364050" cy="4231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dirty="0"/>
          </a:p>
        </p:txBody>
      </p:sp>
      <p:pic>
        <p:nvPicPr>
          <p:cNvPr id="16399" name="Picture 15" descr="Khung cau h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37" y="719601"/>
            <a:ext cx="10190128" cy="446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1090763" y="5622362"/>
            <a:ext cx="566301" cy="1692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dirty="0"/>
          </a:p>
        </p:txBody>
      </p:sp>
      <p:sp>
        <p:nvSpPr>
          <p:cNvPr id="616466" name="Rectangle 18"/>
          <p:cNvSpPr>
            <a:spLocks noChangeArrowheads="1"/>
          </p:cNvSpPr>
          <p:nvPr/>
        </p:nvSpPr>
        <p:spPr bwMode="auto">
          <a:xfrm>
            <a:off x="9506882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616467" name="Rectangle 19"/>
          <p:cNvSpPr>
            <a:spLocks noChangeArrowheads="1"/>
          </p:cNvSpPr>
          <p:nvPr/>
        </p:nvSpPr>
        <p:spPr bwMode="auto">
          <a:xfrm>
            <a:off x="9506882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616468" name="Rectangle 20"/>
          <p:cNvSpPr>
            <a:spLocks noChangeArrowheads="1"/>
          </p:cNvSpPr>
          <p:nvPr/>
        </p:nvSpPr>
        <p:spPr bwMode="auto">
          <a:xfrm>
            <a:off x="9497357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616469" name="Rectangle 21"/>
          <p:cNvSpPr>
            <a:spLocks noChangeArrowheads="1"/>
          </p:cNvSpPr>
          <p:nvPr/>
        </p:nvSpPr>
        <p:spPr bwMode="auto">
          <a:xfrm>
            <a:off x="9506882" y="-58377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616470" name="Rectangle 22"/>
          <p:cNvSpPr>
            <a:spLocks noChangeArrowheads="1"/>
          </p:cNvSpPr>
          <p:nvPr/>
        </p:nvSpPr>
        <p:spPr bwMode="auto">
          <a:xfrm>
            <a:off x="9506882" y="-58377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14</a:t>
            </a:r>
          </a:p>
        </p:txBody>
      </p: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1612590" y="5300212"/>
            <a:ext cx="7708391" cy="992434"/>
            <a:chOff x="768" y="3404"/>
            <a:chExt cx="4896" cy="890"/>
          </a:xfrm>
        </p:grpSpPr>
        <p:pic>
          <p:nvPicPr>
            <p:cNvPr id="16433" name="Picture 24" descr="Nut d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404"/>
              <a:ext cx="48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4" name="AutoShape 25"/>
            <p:cNvSpPr>
              <a:spLocks noChangeArrowheads="1"/>
            </p:cNvSpPr>
            <p:nvPr/>
          </p:nvSpPr>
          <p:spPr bwMode="auto">
            <a:xfrm>
              <a:off x="961" y="3453"/>
              <a:ext cx="4096" cy="5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40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16474" name="Rectangle 26"/>
          <p:cNvSpPr>
            <a:spLocks noChangeArrowheads="1"/>
          </p:cNvSpPr>
          <p:nvPr/>
        </p:nvSpPr>
        <p:spPr bwMode="auto">
          <a:xfrm>
            <a:off x="9478307" y="-552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616475" name="Rectangle 27"/>
          <p:cNvSpPr>
            <a:spLocks noChangeArrowheads="1"/>
          </p:cNvSpPr>
          <p:nvPr/>
        </p:nvSpPr>
        <p:spPr bwMode="auto">
          <a:xfrm>
            <a:off x="9478307" y="-552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616476" name="Rectangle 28"/>
          <p:cNvSpPr>
            <a:spLocks noChangeArrowheads="1"/>
          </p:cNvSpPr>
          <p:nvPr/>
        </p:nvSpPr>
        <p:spPr bwMode="auto">
          <a:xfrm>
            <a:off x="9506882" y="-552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616477" name="Rectangle 29"/>
          <p:cNvSpPr>
            <a:spLocks noChangeArrowheads="1"/>
          </p:cNvSpPr>
          <p:nvPr/>
        </p:nvSpPr>
        <p:spPr bwMode="auto">
          <a:xfrm>
            <a:off x="9497357" y="-552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616478" name="Rectangle 30"/>
          <p:cNvSpPr>
            <a:spLocks noChangeArrowheads="1"/>
          </p:cNvSpPr>
          <p:nvPr/>
        </p:nvSpPr>
        <p:spPr bwMode="auto">
          <a:xfrm>
            <a:off x="9487832" y="-58377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616479" name="Rectangle 31"/>
          <p:cNvSpPr>
            <a:spLocks noChangeArrowheads="1"/>
          </p:cNvSpPr>
          <p:nvPr/>
        </p:nvSpPr>
        <p:spPr bwMode="auto">
          <a:xfrm>
            <a:off x="9497357" y="-64727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616480" name="Rectangle 32"/>
          <p:cNvSpPr>
            <a:spLocks noChangeArrowheads="1"/>
          </p:cNvSpPr>
          <p:nvPr/>
        </p:nvSpPr>
        <p:spPr bwMode="auto">
          <a:xfrm>
            <a:off x="9506882" y="-64727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616481" name="Rectangle 33"/>
          <p:cNvSpPr>
            <a:spLocks noChangeArrowheads="1"/>
          </p:cNvSpPr>
          <p:nvPr/>
        </p:nvSpPr>
        <p:spPr bwMode="auto">
          <a:xfrm>
            <a:off x="9516407" y="-552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616482" name="Rectangle 34"/>
          <p:cNvSpPr>
            <a:spLocks noChangeArrowheads="1"/>
          </p:cNvSpPr>
          <p:nvPr/>
        </p:nvSpPr>
        <p:spPr bwMode="auto">
          <a:xfrm>
            <a:off x="9525932" y="-64727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616483" name="Rectangle 35"/>
          <p:cNvSpPr>
            <a:spLocks noChangeArrowheads="1"/>
          </p:cNvSpPr>
          <p:nvPr/>
        </p:nvSpPr>
        <p:spPr bwMode="auto">
          <a:xfrm>
            <a:off x="9525932" y="-64727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616484" name="Rectangle 36"/>
          <p:cNvSpPr>
            <a:spLocks noChangeArrowheads="1"/>
          </p:cNvSpPr>
          <p:nvPr/>
        </p:nvSpPr>
        <p:spPr bwMode="auto">
          <a:xfrm>
            <a:off x="9525932" y="-552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9516407" y="-552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616486" name="Rectangle 38"/>
          <p:cNvSpPr>
            <a:spLocks noChangeArrowheads="1"/>
          </p:cNvSpPr>
          <p:nvPr/>
        </p:nvSpPr>
        <p:spPr bwMode="auto">
          <a:xfrm>
            <a:off x="9506882" y="-58377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616487" name="Rectangle 39"/>
          <p:cNvSpPr>
            <a:spLocks noChangeArrowheads="1"/>
          </p:cNvSpPr>
          <p:nvPr/>
        </p:nvSpPr>
        <p:spPr bwMode="auto">
          <a:xfrm>
            <a:off x="9506882" y="-679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616488" name="Rectangle 40"/>
          <p:cNvSpPr>
            <a:spLocks noChangeArrowheads="1"/>
          </p:cNvSpPr>
          <p:nvPr/>
        </p:nvSpPr>
        <p:spPr bwMode="auto">
          <a:xfrm>
            <a:off x="9516407" y="-55202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616489" name="Rectangle 41"/>
          <p:cNvSpPr>
            <a:spLocks noChangeArrowheads="1"/>
          </p:cNvSpPr>
          <p:nvPr/>
        </p:nvSpPr>
        <p:spPr bwMode="auto">
          <a:xfrm>
            <a:off x="9595782" y="36873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6424" name="WordArt 42"/>
          <p:cNvSpPr>
            <a:spLocks noChangeArrowheads="1" noChangeShapeType="1" noTextEdit="1"/>
          </p:cNvSpPr>
          <p:nvPr/>
        </p:nvSpPr>
        <p:spPr bwMode="auto">
          <a:xfrm>
            <a:off x="1265241" y="77277"/>
            <a:ext cx="7505134" cy="4414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220495" y="5277464"/>
            <a:ext cx="5848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986115" y="5287298"/>
            <a:ext cx="21944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án</a:t>
            </a:r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:</a:t>
            </a: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56078" name="Rectangle 46"/>
          <p:cNvSpPr>
            <a:spLocks noChangeArrowheads="1"/>
          </p:cNvSpPr>
          <p:nvPr/>
        </p:nvSpPr>
        <p:spPr bwMode="auto">
          <a:xfrm>
            <a:off x="1833713" y="1297861"/>
            <a:ext cx="8037365" cy="118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3: Cho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cung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AB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5607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931287"/>
              </p:ext>
            </p:extLst>
          </p:nvPr>
        </p:nvGraphicFramePr>
        <p:xfrm>
          <a:off x="2632331" y="2595307"/>
          <a:ext cx="11064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2" name="Equation" r:id="rId9" imgW="431640" imgH="203040" progId="Equation.DSMT4">
                  <p:embed/>
                </p:oleObj>
              </mc:Choice>
              <mc:Fallback>
                <p:oleObj name="Equation" r:id="rId9" imgW="431640" imgH="203040" progId="Equation.DSMT4">
                  <p:embed/>
                  <p:pic>
                    <p:nvPicPr>
                      <p:cNvPr id="55607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331" y="2595307"/>
                        <a:ext cx="11064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8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36212"/>
              </p:ext>
            </p:extLst>
          </p:nvPr>
        </p:nvGraphicFramePr>
        <p:xfrm>
          <a:off x="2573593" y="3331907"/>
          <a:ext cx="11064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3" name="Equation" r:id="rId11" imgW="431640" imgH="203040" progId="Equation.DSMT4">
                  <p:embed/>
                </p:oleObj>
              </mc:Choice>
              <mc:Fallback>
                <p:oleObj name="Equation" r:id="rId11" imgW="431640" imgH="203040" progId="Equation.DSMT4">
                  <p:embed/>
                  <p:pic>
                    <p:nvPicPr>
                      <p:cNvPr id="55608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593" y="3331907"/>
                        <a:ext cx="11064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8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08025"/>
              </p:ext>
            </p:extLst>
          </p:nvPr>
        </p:nvGraphicFramePr>
        <p:xfrm>
          <a:off x="4777043" y="2519107"/>
          <a:ext cx="13017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4" name="Equation" r:id="rId13" imgW="507960" imgH="203040" progId="Equation.DSMT4">
                  <p:embed/>
                </p:oleObj>
              </mc:Choice>
              <mc:Fallback>
                <p:oleObj name="Equation" r:id="rId13" imgW="507960" imgH="203040" progId="Equation.DSMT4">
                  <p:embed/>
                  <p:pic>
                    <p:nvPicPr>
                      <p:cNvPr id="55608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7043" y="2519107"/>
                        <a:ext cx="13017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8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205888"/>
              </p:ext>
            </p:extLst>
          </p:nvPr>
        </p:nvGraphicFramePr>
        <p:xfrm>
          <a:off x="4835781" y="3331907"/>
          <a:ext cx="13017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5" name="Equation" r:id="rId15" imgW="507960" imgH="203040" progId="Equation.DSMT4">
                  <p:embed/>
                </p:oleObj>
              </mc:Choice>
              <mc:Fallback>
                <p:oleObj name="Equation" r:id="rId15" imgW="507960" imgH="203040" progId="Equation.DSMT4">
                  <p:embed/>
                  <p:pic>
                    <p:nvPicPr>
                      <p:cNvPr id="55608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781" y="3331907"/>
                        <a:ext cx="13017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0788" y="2011298"/>
            <a:ext cx="3886113" cy="28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5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5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4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/>
      <p:bldP spid="5560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9713660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9212829" y="-166216"/>
            <a:ext cx="2386781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00:  </a:t>
            </a:r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9713660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9713660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616454" name="Rectangle 6"/>
          <p:cNvSpPr>
            <a:spLocks noChangeArrowheads="1"/>
          </p:cNvSpPr>
          <p:nvPr/>
        </p:nvSpPr>
        <p:spPr bwMode="auto">
          <a:xfrm>
            <a:off x="9713660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616455" name="Rectangle 7"/>
          <p:cNvSpPr>
            <a:spLocks noChangeArrowheads="1"/>
          </p:cNvSpPr>
          <p:nvPr/>
        </p:nvSpPr>
        <p:spPr bwMode="auto">
          <a:xfrm>
            <a:off x="9713660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616456" name="Rectangle 8"/>
          <p:cNvSpPr>
            <a:spLocks noChangeArrowheads="1"/>
          </p:cNvSpPr>
          <p:nvPr/>
        </p:nvSpPr>
        <p:spPr bwMode="auto">
          <a:xfrm>
            <a:off x="9713660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616457" name="Rectangle 9"/>
          <p:cNvSpPr>
            <a:spLocks noChangeArrowheads="1"/>
          </p:cNvSpPr>
          <p:nvPr/>
        </p:nvSpPr>
        <p:spPr bwMode="auto">
          <a:xfrm>
            <a:off x="9713660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06</a:t>
            </a:r>
          </a:p>
        </p:txBody>
      </p:sp>
      <p:sp>
        <p:nvSpPr>
          <p:cNvPr id="616458" name="Rectangle 10"/>
          <p:cNvSpPr>
            <a:spLocks noChangeArrowheads="1"/>
          </p:cNvSpPr>
          <p:nvPr/>
        </p:nvSpPr>
        <p:spPr bwMode="auto">
          <a:xfrm>
            <a:off x="9713660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07</a:t>
            </a:r>
          </a:p>
        </p:txBody>
      </p:sp>
      <p:sp>
        <p:nvSpPr>
          <p:cNvPr id="616459" name="Rectangle 11"/>
          <p:cNvSpPr>
            <a:spLocks noChangeArrowheads="1"/>
          </p:cNvSpPr>
          <p:nvPr/>
        </p:nvSpPr>
        <p:spPr bwMode="auto">
          <a:xfrm>
            <a:off x="9713660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08</a:t>
            </a:r>
          </a:p>
        </p:txBody>
      </p:sp>
      <p:sp>
        <p:nvSpPr>
          <p:cNvPr id="616460" name="Rectangle 12"/>
          <p:cNvSpPr>
            <a:spLocks noChangeArrowheads="1"/>
          </p:cNvSpPr>
          <p:nvPr/>
        </p:nvSpPr>
        <p:spPr bwMode="auto">
          <a:xfrm>
            <a:off x="9732710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09</a:t>
            </a:r>
          </a:p>
        </p:txBody>
      </p:sp>
      <p:pic>
        <p:nvPicPr>
          <p:cNvPr id="16397" name="Picture 13" descr="Thanh d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540784"/>
            <a:ext cx="660400" cy="5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1050821" y="1922216"/>
            <a:ext cx="364050" cy="4231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dirty="0"/>
          </a:p>
        </p:txBody>
      </p:sp>
      <p:pic>
        <p:nvPicPr>
          <p:cNvPr id="16399" name="Picture 15" descr="Khung cau h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44" y="719610"/>
            <a:ext cx="10190128" cy="446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1031770" y="5622371"/>
            <a:ext cx="566301" cy="1692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dirty="0"/>
          </a:p>
        </p:txBody>
      </p:sp>
      <p:sp>
        <p:nvSpPr>
          <p:cNvPr id="616466" name="Rectangle 18"/>
          <p:cNvSpPr>
            <a:spLocks noChangeArrowheads="1"/>
          </p:cNvSpPr>
          <p:nvPr/>
        </p:nvSpPr>
        <p:spPr bwMode="auto">
          <a:xfrm>
            <a:off x="9723185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616467" name="Rectangle 19"/>
          <p:cNvSpPr>
            <a:spLocks noChangeArrowheads="1"/>
          </p:cNvSpPr>
          <p:nvPr/>
        </p:nvSpPr>
        <p:spPr bwMode="auto">
          <a:xfrm>
            <a:off x="9723185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616468" name="Rectangle 20"/>
          <p:cNvSpPr>
            <a:spLocks noChangeArrowheads="1"/>
          </p:cNvSpPr>
          <p:nvPr/>
        </p:nvSpPr>
        <p:spPr bwMode="auto">
          <a:xfrm>
            <a:off x="9713660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616469" name="Rectangle 21"/>
          <p:cNvSpPr>
            <a:spLocks noChangeArrowheads="1"/>
          </p:cNvSpPr>
          <p:nvPr/>
        </p:nvSpPr>
        <p:spPr bwMode="auto">
          <a:xfrm>
            <a:off x="9723185" y="-15669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616470" name="Rectangle 22"/>
          <p:cNvSpPr>
            <a:spLocks noChangeArrowheads="1"/>
          </p:cNvSpPr>
          <p:nvPr/>
        </p:nvSpPr>
        <p:spPr bwMode="auto">
          <a:xfrm>
            <a:off x="9723185" y="-15669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14</a:t>
            </a:r>
          </a:p>
        </p:txBody>
      </p: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1553597" y="5201899"/>
            <a:ext cx="7787048" cy="940038"/>
            <a:chOff x="768" y="3404"/>
            <a:chExt cx="4896" cy="890"/>
          </a:xfrm>
        </p:grpSpPr>
        <p:pic>
          <p:nvPicPr>
            <p:cNvPr id="16433" name="Picture 24" descr="Nut d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404"/>
              <a:ext cx="48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4" name="AutoShape 25"/>
            <p:cNvSpPr>
              <a:spLocks noChangeArrowheads="1"/>
            </p:cNvSpPr>
            <p:nvPr/>
          </p:nvSpPr>
          <p:spPr bwMode="auto">
            <a:xfrm>
              <a:off x="961" y="3453"/>
              <a:ext cx="4096" cy="5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40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16474" name="Rectangle 26"/>
          <p:cNvSpPr>
            <a:spLocks noChangeArrowheads="1"/>
          </p:cNvSpPr>
          <p:nvPr/>
        </p:nvSpPr>
        <p:spPr bwMode="auto">
          <a:xfrm>
            <a:off x="9694610" y="-1535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616475" name="Rectangle 27"/>
          <p:cNvSpPr>
            <a:spLocks noChangeArrowheads="1"/>
          </p:cNvSpPr>
          <p:nvPr/>
        </p:nvSpPr>
        <p:spPr bwMode="auto">
          <a:xfrm>
            <a:off x="9694610" y="-1535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616476" name="Rectangle 28"/>
          <p:cNvSpPr>
            <a:spLocks noChangeArrowheads="1"/>
          </p:cNvSpPr>
          <p:nvPr/>
        </p:nvSpPr>
        <p:spPr bwMode="auto">
          <a:xfrm>
            <a:off x="9723185" y="-1535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616477" name="Rectangle 29"/>
          <p:cNvSpPr>
            <a:spLocks noChangeArrowheads="1"/>
          </p:cNvSpPr>
          <p:nvPr/>
        </p:nvSpPr>
        <p:spPr bwMode="auto">
          <a:xfrm>
            <a:off x="9713660" y="-1535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616478" name="Rectangle 30"/>
          <p:cNvSpPr>
            <a:spLocks noChangeArrowheads="1"/>
          </p:cNvSpPr>
          <p:nvPr/>
        </p:nvSpPr>
        <p:spPr bwMode="auto">
          <a:xfrm>
            <a:off x="9704135" y="-15669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616479" name="Rectangle 31"/>
          <p:cNvSpPr>
            <a:spLocks noChangeArrowheads="1"/>
          </p:cNvSpPr>
          <p:nvPr/>
        </p:nvSpPr>
        <p:spPr bwMode="auto">
          <a:xfrm>
            <a:off x="9713660" y="-16304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616480" name="Rectangle 32"/>
          <p:cNvSpPr>
            <a:spLocks noChangeArrowheads="1"/>
          </p:cNvSpPr>
          <p:nvPr/>
        </p:nvSpPr>
        <p:spPr bwMode="auto">
          <a:xfrm>
            <a:off x="9723185" y="-16304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616481" name="Rectangle 33"/>
          <p:cNvSpPr>
            <a:spLocks noChangeArrowheads="1"/>
          </p:cNvSpPr>
          <p:nvPr/>
        </p:nvSpPr>
        <p:spPr bwMode="auto">
          <a:xfrm>
            <a:off x="9732710" y="-1535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616482" name="Rectangle 34"/>
          <p:cNvSpPr>
            <a:spLocks noChangeArrowheads="1"/>
          </p:cNvSpPr>
          <p:nvPr/>
        </p:nvSpPr>
        <p:spPr bwMode="auto">
          <a:xfrm>
            <a:off x="9742235" y="-16304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616483" name="Rectangle 35"/>
          <p:cNvSpPr>
            <a:spLocks noChangeArrowheads="1"/>
          </p:cNvSpPr>
          <p:nvPr/>
        </p:nvSpPr>
        <p:spPr bwMode="auto">
          <a:xfrm>
            <a:off x="9742235" y="-16304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616484" name="Rectangle 36"/>
          <p:cNvSpPr>
            <a:spLocks noChangeArrowheads="1"/>
          </p:cNvSpPr>
          <p:nvPr/>
        </p:nvSpPr>
        <p:spPr bwMode="auto">
          <a:xfrm>
            <a:off x="9742235" y="-1535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9732710" y="-1535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616486" name="Rectangle 38"/>
          <p:cNvSpPr>
            <a:spLocks noChangeArrowheads="1"/>
          </p:cNvSpPr>
          <p:nvPr/>
        </p:nvSpPr>
        <p:spPr bwMode="auto">
          <a:xfrm>
            <a:off x="9723185" y="-156691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616487" name="Rectangle 39"/>
          <p:cNvSpPr>
            <a:spLocks noChangeArrowheads="1"/>
          </p:cNvSpPr>
          <p:nvPr/>
        </p:nvSpPr>
        <p:spPr bwMode="auto">
          <a:xfrm>
            <a:off x="9723185" y="-1662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616488" name="Rectangle 40"/>
          <p:cNvSpPr>
            <a:spLocks noChangeArrowheads="1"/>
          </p:cNvSpPr>
          <p:nvPr/>
        </p:nvSpPr>
        <p:spPr bwMode="auto">
          <a:xfrm>
            <a:off x="9732710" y="-15351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616489" name="Rectangle 41"/>
          <p:cNvSpPr>
            <a:spLocks noChangeArrowheads="1"/>
          </p:cNvSpPr>
          <p:nvPr/>
        </p:nvSpPr>
        <p:spPr bwMode="auto">
          <a:xfrm>
            <a:off x="9812085" y="-61441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6424" name="WordArt 42"/>
          <p:cNvSpPr>
            <a:spLocks noChangeArrowheads="1" noChangeShapeType="1" noTextEdit="1"/>
          </p:cNvSpPr>
          <p:nvPr/>
        </p:nvSpPr>
        <p:spPr bwMode="auto">
          <a:xfrm>
            <a:off x="1422557" y="77285"/>
            <a:ext cx="7505134" cy="4414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161502" y="5198817"/>
            <a:ext cx="5848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927122" y="5169322"/>
            <a:ext cx="21944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án</a:t>
            </a:r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:</a:t>
            </a: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56078" name="Rectangle 46"/>
          <p:cNvSpPr>
            <a:spLocks noChangeArrowheads="1"/>
          </p:cNvSpPr>
          <p:nvPr/>
        </p:nvSpPr>
        <p:spPr bwMode="auto">
          <a:xfrm>
            <a:off x="1774720" y="1425687"/>
            <a:ext cx="6633807" cy="118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4: Cho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cung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ABC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5607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48563"/>
              </p:ext>
            </p:extLst>
          </p:nvPr>
        </p:nvGraphicFramePr>
        <p:xfrm>
          <a:off x="2573338" y="2595316"/>
          <a:ext cx="11064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6" name="Equation" r:id="rId9" imgW="431640" imgH="203040" progId="Equation.DSMT4">
                  <p:embed/>
                </p:oleObj>
              </mc:Choice>
              <mc:Fallback>
                <p:oleObj name="Equation" r:id="rId9" imgW="431640" imgH="203040" progId="Equation.DSMT4">
                  <p:embed/>
                  <p:pic>
                    <p:nvPicPr>
                      <p:cNvPr id="55607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2595316"/>
                        <a:ext cx="11064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8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43535"/>
              </p:ext>
            </p:extLst>
          </p:nvPr>
        </p:nvGraphicFramePr>
        <p:xfrm>
          <a:off x="2514600" y="3331916"/>
          <a:ext cx="11064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7" name="Equation" r:id="rId11" imgW="431640" imgH="203040" progId="Equation.DSMT4">
                  <p:embed/>
                </p:oleObj>
              </mc:Choice>
              <mc:Fallback>
                <p:oleObj name="Equation" r:id="rId11" imgW="431640" imgH="203040" progId="Equation.DSMT4">
                  <p:embed/>
                  <p:pic>
                    <p:nvPicPr>
                      <p:cNvPr id="55608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31916"/>
                        <a:ext cx="11064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8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42340"/>
              </p:ext>
            </p:extLst>
          </p:nvPr>
        </p:nvGraphicFramePr>
        <p:xfrm>
          <a:off x="4718050" y="2519116"/>
          <a:ext cx="13017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8" name="Equation" r:id="rId13" imgW="507960" imgH="203040" progId="Equation.DSMT4">
                  <p:embed/>
                </p:oleObj>
              </mc:Choice>
              <mc:Fallback>
                <p:oleObj name="Equation" r:id="rId13" imgW="507960" imgH="203040" progId="Equation.DSMT4">
                  <p:embed/>
                  <p:pic>
                    <p:nvPicPr>
                      <p:cNvPr id="55608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2519116"/>
                        <a:ext cx="13017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8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75288"/>
              </p:ext>
            </p:extLst>
          </p:nvPr>
        </p:nvGraphicFramePr>
        <p:xfrm>
          <a:off x="4776788" y="3331916"/>
          <a:ext cx="13017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9" name="Equation" r:id="rId15" imgW="507960" imgH="203040" progId="Equation.DSMT4">
                  <p:embed/>
                </p:oleObj>
              </mc:Choice>
              <mc:Fallback>
                <p:oleObj name="Equation" r:id="rId15" imgW="507960" imgH="203040" progId="Equation.DSMT4">
                  <p:embed/>
                  <p:pic>
                    <p:nvPicPr>
                      <p:cNvPr id="55608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788" y="3331916"/>
                        <a:ext cx="13017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20106" y="2156099"/>
            <a:ext cx="3886113" cy="28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4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5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5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4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/>
      <p:bldP spid="5560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7314585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6838335" y="280988"/>
            <a:ext cx="2362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00:  </a:t>
            </a:r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7314585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7314585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616454" name="Rectangle 6"/>
          <p:cNvSpPr>
            <a:spLocks noChangeArrowheads="1"/>
          </p:cNvSpPr>
          <p:nvPr/>
        </p:nvSpPr>
        <p:spPr bwMode="auto">
          <a:xfrm>
            <a:off x="7314585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616455" name="Rectangle 7"/>
          <p:cNvSpPr>
            <a:spLocks noChangeArrowheads="1"/>
          </p:cNvSpPr>
          <p:nvPr/>
        </p:nvSpPr>
        <p:spPr bwMode="auto">
          <a:xfrm>
            <a:off x="7314585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616456" name="Rectangle 8"/>
          <p:cNvSpPr>
            <a:spLocks noChangeArrowheads="1"/>
          </p:cNvSpPr>
          <p:nvPr/>
        </p:nvSpPr>
        <p:spPr bwMode="auto">
          <a:xfrm>
            <a:off x="7314585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616457" name="Rectangle 9"/>
          <p:cNvSpPr>
            <a:spLocks noChangeArrowheads="1"/>
          </p:cNvSpPr>
          <p:nvPr/>
        </p:nvSpPr>
        <p:spPr bwMode="auto">
          <a:xfrm>
            <a:off x="7314585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06</a:t>
            </a:r>
          </a:p>
        </p:txBody>
      </p:sp>
      <p:sp>
        <p:nvSpPr>
          <p:cNvPr id="616458" name="Rectangle 10"/>
          <p:cNvSpPr>
            <a:spLocks noChangeArrowheads="1"/>
          </p:cNvSpPr>
          <p:nvPr/>
        </p:nvSpPr>
        <p:spPr bwMode="auto">
          <a:xfrm>
            <a:off x="7314585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07</a:t>
            </a:r>
          </a:p>
        </p:txBody>
      </p:sp>
      <p:sp>
        <p:nvSpPr>
          <p:cNvPr id="616459" name="Rectangle 11"/>
          <p:cNvSpPr>
            <a:spLocks noChangeArrowheads="1"/>
          </p:cNvSpPr>
          <p:nvPr/>
        </p:nvSpPr>
        <p:spPr bwMode="auto">
          <a:xfrm>
            <a:off x="7314585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08</a:t>
            </a:r>
          </a:p>
        </p:txBody>
      </p:sp>
      <p:sp>
        <p:nvSpPr>
          <p:cNvPr id="616460" name="Rectangle 12"/>
          <p:cNvSpPr>
            <a:spLocks noChangeArrowheads="1"/>
          </p:cNvSpPr>
          <p:nvPr/>
        </p:nvSpPr>
        <p:spPr bwMode="auto">
          <a:xfrm>
            <a:off x="7333635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09</a:t>
            </a:r>
          </a:p>
        </p:txBody>
      </p:sp>
      <p:pic>
        <p:nvPicPr>
          <p:cNvPr id="15373" name="Picture 13" descr="Thanh d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35" y="811318"/>
            <a:ext cx="6604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2152035" y="1985962"/>
            <a:ext cx="3429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dirty="0"/>
          </a:p>
        </p:txBody>
      </p:sp>
      <p:pic>
        <p:nvPicPr>
          <p:cNvPr id="15375" name="Picture 15" descr="Khung cau h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98" y="987425"/>
            <a:ext cx="7924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2132985" y="5391150"/>
            <a:ext cx="5334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dirty="0"/>
          </a:p>
        </p:txBody>
      </p:sp>
      <p:sp>
        <p:nvSpPr>
          <p:cNvPr id="616466" name="Rectangle 18"/>
          <p:cNvSpPr>
            <a:spLocks noChangeArrowheads="1"/>
          </p:cNvSpPr>
          <p:nvPr/>
        </p:nvSpPr>
        <p:spPr bwMode="auto">
          <a:xfrm>
            <a:off x="7324110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616467" name="Rectangle 19"/>
          <p:cNvSpPr>
            <a:spLocks noChangeArrowheads="1"/>
          </p:cNvSpPr>
          <p:nvPr/>
        </p:nvSpPr>
        <p:spPr bwMode="auto">
          <a:xfrm>
            <a:off x="7324110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616468" name="Rectangle 20"/>
          <p:cNvSpPr>
            <a:spLocks noChangeArrowheads="1"/>
          </p:cNvSpPr>
          <p:nvPr/>
        </p:nvSpPr>
        <p:spPr bwMode="auto">
          <a:xfrm>
            <a:off x="7314585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616469" name="Rectangle 21"/>
          <p:cNvSpPr>
            <a:spLocks noChangeArrowheads="1"/>
          </p:cNvSpPr>
          <p:nvPr/>
        </p:nvSpPr>
        <p:spPr bwMode="auto">
          <a:xfrm>
            <a:off x="7324110" y="290513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616470" name="Rectangle 22"/>
          <p:cNvSpPr>
            <a:spLocks noChangeArrowheads="1"/>
          </p:cNvSpPr>
          <p:nvPr/>
        </p:nvSpPr>
        <p:spPr bwMode="auto">
          <a:xfrm>
            <a:off x="7324110" y="290513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14</a:t>
            </a:r>
          </a:p>
        </p:txBody>
      </p:sp>
      <p:grpSp>
        <p:nvGrpSpPr>
          <p:cNvPr id="15383" name="Group 23"/>
          <p:cNvGrpSpPr>
            <a:grpSpLocks/>
          </p:cNvGrpSpPr>
          <p:nvPr/>
        </p:nvGrpSpPr>
        <p:grpSpPr bwMode="auto">
          <a:xfrm>
            <a:off x="2494935" y="4916488"/>
            <a:ext cx="7772400" cy="1412875"/>
            <a:chOff x="768" y="3404"/>
            <a:chExt cx="4896" cy="890"/>
          </a:xfrm>
        </p:grpSpPr>
        <p:pic>
          <p:nvPicPr>
            <p:cNvPr id="15409" name="Picture 24" descr="Nut d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404"/>
              <a:ext cx="48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0" name="AutoShape 25"/>
            <p:cNvSpPr>
              <a:spLocks noChangeArrowheads="1"/>
            </p:cNvSpPr>
            <p:nvPr/>
          </p:nvSpPr>
          <p:spPr bwMode="auto">
            <a:xfrm>
              <a:off x="961" y="3453"/>
              <a:ext cx="4096" cy="5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40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16474" name="Rectangle 26"/>
          <p:cNvSpPr>
            <a:spLocks noChangeArrowheads="1"/>
          </p:cNvSpPr>
          <p:nvPr/>
        </p:nvSpPr>
        <p:spPr bwMode="auto">
          <a:xfrm>
            <a:off x="7295535" y="2936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616475" name="Rectangle 27"/>
          <p:cNvSpPr>
            <a:spLocks noChangeArrowheads="1"/>
          </p:cNvSpPr>
          <p:nvPr/>
        </p:nvSpPr>
        <p:spPr bwMode="auto">
          <a:xfrm>
            <a:off x="7295535" y="2936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616476" name="Rectangle 28"/>
          <p:cNvSpPr>
            <a:spLocks noChangeArrowheads="1"/>
          </p:cNvSpPr>
          <p:nvPr/>
        </p:nvSpPr>
        <p:spPr bwMode="auto">
          <a:xfrm>
            <a:off x="7324110" y="2936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616477" name="Rectangle 29"/>
          <p:cNvSpPr>
            <a:spLocks noChangeArrowheads="1"/>
          </p:cNvSpPr>
          <p:nvPr/>
        </p:nvSpPr>
        <p:spPr bwMode="auto">
          <a:xfrm>
            <a:off x="7314585" y="2936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616478" name="Rectangle 30"/>
          <p:cNvSpPr>
            <a:spLocks noChangeArrowheads="1"/>
          </p:cNvSpPr>
          <p:nvPr/>
        </p:nvSpPr>
        <p:spPr bwMode="auto">
          <a:xfrm>
            <a:off x="7305060" y="290513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616479" name="Rectangle 31"/>
          <p:cNvSpPr>
            <a:spLocks noChangeArrowheads="1"/>
          </p:cNvSpPr>
          <p:nvPr/>
        </p:nvSpPr>
        <p:spPr bwMode="auto">
          <a:xfrm>
            <a:off x="7314585" y="284163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616480" name="Rectangle 32"/>
          <p:cNvSpPr>
            <a:spLocks noChangeArrowheads="1"/>
          </p:cNvSpPr>
          <p:nvPr/>
        </p:nvSpPr>
        <p:spPr bwMode="auto">
          <a:xfrm>
            <a:off x="7324110" y="284163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616481" name="Rectangle 33"/>
          <p:cNvSpPr>
            <a:spLocks noChangeArrowheads="1"/>
          </p:cNvSpPr>
          <p:nvPr/>
        </p:nvSpPr>
        <p:spPr bwMode="auto">
          <a:xfrm>
            <a:off x="7333635" y="2936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616482" name="Rectangle 34"/>
          <p:cNvSpPr>
            <a:spLocks noChangeArrowheads="1"/>
          </p:cNvSpPr>
          <p:nvPr/>
        </p:nvSpPr>
        <p:spPr bwMode="auto">
          <a:xfrm>
            <a:off x="7343160" y="284163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616483" name="Rectangle 35"/>
          <p:cNvSpPr>
            <a:spLocks noChangeArrowheads="1"/>
          </p:cNvSpPr>
          <p:nvPr/>
        </p:nvSpPr>
        <p:spPr bwMode="auto">
          <a:xfrm>
            <a:off x="7343160" y="284163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616484" name="Rectangle 36"/>
          <p:cNvSpPr>
            <a:spLocks noChangeArrowheads="1"/>
          </p:cNvSpPr>
          <p:nvPr/>
        </p:nvSpPr>
        <p:spPr bwMode="auto">
          <a:xfrm>
            <a:off x="7343160" y="2936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7333635" y="2936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616486" name="Rectangle 38"/>
          <p:cNvSpPr>
            <a:spLocks noChangeArrowheads="1"/>
          </p:cNvSpPr>
          <p:nvPr/>
        </p:nvSpPr>
        <p:spPr bwMode="auto">
          <a:xfrm>
            <a:off x="7324110" y="290513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616487" name="Rectangle 39"/>
          <p:cNvSpPr>
            <a:spLocks noChangeArrowheads="1"/>
          </p:cNvSpPr>
          <p:nvPr/>
        </p:nvSpPr>
        <p:spPr bwMode="auto">
          <a:xfrm>
            <a:off x="7324110" y="2809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616488" name="Rectangle 40"/>
          <p:cNvSpPr>
            <a:spLocks noChangeArrowheads="1"/>
          </p:cNvSpPr>
          <p:nvPr/>
        </p:nvSpPr>
        <p:spPr bwMode="auto">
          <a:xfrm>
            <a:off x="7333635" y="293688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616489" name="Rectangle 41"/>
          <p:cNvSpPr>
            <a:spLocks noChangeArrowheads="1"/>
          </p:cNvSpPr>
          <p:nvPr/>
        </p:nvSpPr>
        <p:spPr bwMode="auto">
          <a:xfrm>
            <a:off x="7413010" y="385763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400" name="WordArt 42"/>
          <p:cNvSpPr>
            <a:spLocks noChangeArrowheads="1" noChangeShapeType="1" noTextEdit="1"/>
          </p:cNvSpPr>
          <p:nvPr/>
        </p:nvSpPr>
        <p:spPr bwMode="auto">
          <a:xfrm>
            <a:off x="2328248" y="0"/>
            <a:ext cx="74549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390535" y="4957763"/>
            <a:ext cx="554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028336" y="4957763"/>
            <a:ext cx="2066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>
                <a:solidFill>
                  <a:srgbClr val="FFFF00"/>
                </a:solidFill>
                <a:cs typeface="Times New Roman" panose="02020603050405020304" pitchFamily="18" charset="0"/>
              </a:rPr>
              <a:t>Đáp án :</a:t>
            </a:r>
            <a:endParaRPr lang="en-US" altLang="en-US" sz="4000">
              <a:cs typeface="Times New Roman" panose="02020603050405020304" pitchFamily="18" charset="0"/>
            </a:endParaRPr>
          </a:p>
        </p:txBody>
      </p:sp>
      <p:sp>
        <p:nvSpPr>
          <p:cNvPr id="549934" name="Rectangle 46"/>
          <p:cNvSpPr>
            <a:spLocks noChangeArrowheads="1"/>
          </p:cNvSpPr>
          <p:nvPr/>
        </p:nvSpPr>
        <p:spPr bwMode="auto">
          <a:xfrm>
            <a:off x="2934927" y="1565634"/>
            <a:ext cx="7015316" cy="12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5: Cho tam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ABC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đều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nội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(O;R).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cung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AC </a:t>
            </a:r>
            <a:r>
              <a:rPr lang="en-US" altLang="en-US" sz="28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54993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598797"/>
              </p:ext>
            </p:extLst>
          </p:nvPr>
        </p:nvGraphicFramePr>
        <p:xfrm>
          <a:off x="3552210" y="2659062"/>
          <a:ext cx="12017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Equation" r:id="rId9" imgW="520560" imgH="203040" progId="Equation.DSMT4">
                  <p:embed/>
                </p:oleObj>
              </mc:Choice>
              <mc:Fallback>
                <p:oleObj name="Equation" r:id="rId9" imgW="520560" imgH="203040" progId="Equation.DSMT4">
                  <p:embed/>
                  <p:pic>
                    <p:nvPicPr>
                      <p:cNvPr id="549935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210" y="2659062"/>
                        <a:ext cx="12017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93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47051"/>
              </p:ext>
            </p:extLst>
          </p:nvPr>
        </p:nvGraphicFramePr>
        <p:xfrm>
          <a:off x="3496648" y="3395662"/>
          <a:ext cx="11731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549936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648" y="3395662"/>
                        <a:ext cx="11731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93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310152"/>
              </p:ext>
            </p:extLst>
          </p:nvPr>
        </p:nvGraphicFramePr>
        <p:xfrm>
          <a:off x="5809635" y="2582862"/>
          <a:ext cx="114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549937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635" y="2582862"/>
                        <a:ext cx="1143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93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88438"/>
              </p:ext>
            </p:extLst>
          </p:nvPr>
        </p:nvGraphicFramePr>
        <p:xfrm>
          <a:off x="5866785" y="3395662"/>
          <a:ext cx="1171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" name="Equation" r:id="rId15" imgW="507960" imgH="203040" progId="Equation.DSMT4">
                  <p:embed/>
                </p:oleObj>
              </mc:Choice>
              <mc:Fallback>
                <p:oleObj name="Equation" r:id="rId15" imgW="507960" imgH="203040" progId="Equation.DSMT4">
                  <p:embed/>
                  <p:pic>
                    <p:nvPicPr>
                      <p:cNvPr id="549938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785" y="3395662"/>
                        <a:ext cx="11715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84538" y="2034565"/>
            <a:ext cx="2333801" cy="236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2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4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4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1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616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6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61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61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61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6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61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616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61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6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6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616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61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61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61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4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/>
      <p:bldP spid="5499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1"/>
          <p:cNvSpPr>
            <a:spLocks noChangeArrowheads="1"/>
          </p:cNvSpPr>
          <p:nvPr/>
        </p:nvSpPr>
        <p:spPr bwMode="auto">
          <a:xfrm>
            <a:off x="1524001" y="-2829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Rectangle 243"/>
          <p:cNvSpPr>
            <a:spLocks noChangeArrowheads="1"/>
          </p:cNvSpPr>
          <p:nvPr/>
        </p:nvSpPr>
        <p:spPr bwMode="auto">
          <a:xfrm>
            <a:off x="1676401" y="-1305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4600" y="-22122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253178" y="1015235"/>
            <a:ext cx="2111477" cy="3475650"/>
            <a:chOff x="2470" y="1558"/>
            <a:chExt cx="1296" cy="2369"/>
          </a:xfrm>
        </p:grpSpPr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2470" y="1558"/>
              <a:ext cx="1296" cy="12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2569" y="1633"/>
              <a:ext cx="1102" cy="1056"/>
            </a:xfrm>
            <a:prstGeom prst="star5">
              <a:avLst/>
            </a:prstGeom>
            <a:solidFill>
              <a:schemeClr val="accent1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3120" y="2823"/>
              <a:ext cx="0" cy="110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1624778" y="2767835"/>
            <a:ext cx="2111477" cy="3475650"/>
            <a:chOff x="2470" y="1558"/>
            <a:chExt cx="1296" cy="2369"/>
          </a:xfrm>
        </p:grpSpPr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2470" y="1558"/>
              <a:ext cx="1296" cy="1282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569" y="1633"/>
              <a:ext cx="1102" cy="1056"/>
            </a:xfrm>
            <a:prstGeom prst="star5">
              <a:avLst/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3120" y="2823"/>
              <a:ext cx="0" cy="110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3301178" y="1270820"/>
            <a:ext cx="2111477" cy="3475651"/>
            <a:chOff x="2470" y="1558"/>
            <a:chExt cx="1296" cy="2369"/>
          </a:xfrm>
        </p:grpSpPr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2470" y="1558"/>
              <a:ext cx="1296" cy="1282"/>
            </a:xfrm>
            <a:prstGeom prst="ellipse">
              <a:avLst/>
            </a:prstGeom>
            <a:solidFill>
              <a:srgbClr val="CC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2569" y="1633"/>
              <a:ext cx="1102" cy="1056"/>
            </a:xfrm>
            <a:prstGeom prst="star5">
              <a:avLst/>
            </a:prstGeom>
            <a:solidFill>
              <a:srgbClr val="CC330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3120" y="2823"/>
              <a:ext cx="0" cy="110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2209800" y="54078"/>
            <a:ext cx="8077200" cy="8382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GIẢI QUYẾT VẤN ĐỀ</a:t>
            </a:r>
          </a:p>
        </p:txBody>
      </p:sp>
      <p:sp>
        <p:nvSpPr>
          <p:cNvPr id="3" name="Rectangle 2"/>
          <p:cNvSpPr/>
          <p:nvPr/>
        </p:nvSpPr>
        <p:spPr>
          <a:xfrm>
            <a:off x="5128759" y="3473954"/>
            <a:ext cx="6616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chia </a:t>
            </a:r>
          </a:p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636" y="1843571"/>
            <a:ext cx="204127" cy="2045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52" y="1139987"/>
            <a:ext cx="204127" cy="2045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633" y="1840139"/>
            <a:ext cx="204565" cy="2049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83" y="2913270"/>
            <a:ext cx="212964" cy="2133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490" y="2862123"/>
            <a:ext cx="274453" cy="27499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29" y="2138665"/>
            <a:ext cx="204127" cy="204533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4350827" y="1242254"/>
            <a:ext cx="8777" cy="998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332453" y="1926174"/>
            <a:ext cx="1022007" cy="2950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322621" y="2211436"/>
            <a:ext cx="622000" cy="747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741933" y="2207489"/>
            <a:ext cx="613928" cy="77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3297589" y="1918795"/>
            <a:ext cx="1130839" cy="322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05000" y="685801"/>
            <a:ext cx="746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TÌM TÒI, MỞ RỘNG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52600" y="1676400"/>
            <a:ext cx="8915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niệm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 3; 4; 5; 6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Sbt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đầy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SBT,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nâng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9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4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1"/>
          <p:cNvSpPr>
            <a:spLocks noChangeArrowheads="1"/>
          </p:cNvSpPr>
          <p:nvPr/>
        </p:nvSpPr>
        <p:spPr bwMode="auto">
          <a:xfrm>
            <a:off x="1524001" y="-2829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Rectangle 243"/>
          <p:cNvSpPr>
            <a:spLocks noChangeArrowheads="1"/>
          </p:cNvSpPr>
          <p:nvPr/>
        </p:nvSpPr>
        <p:spPr bwMode="auto">
          <a:xfrm>
            <a:off x="1676401" y="-1305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4600" y="-22122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1904999" y="1093893"/>
            <a:ext cx="2060865" cy="3475650"/>
            <a:chOff x="2470" y="1558"/>
            <a:chExt cx="1296" cy="2369"/>
          </a:xfrm>
        </p:grpSpPr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2470" y="1558"/>
              <a:ext cx="1296" cy="12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2569" y="1633"/>
              <a:ext cx="1102" cy="1056"/>
            </a:xfrm>
            <a:prstGeom prst="star5">
              <a:avLst/>
            </a:prstGeom>
            <a:solidFill>
              <a:schemeClr val="accent1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3120" y="2823"/>
              <a:ext cx="0" cy="110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3276599" y="2846493"/>
            <a:ext cx="2060865" cy="3475650"/>
            <a:chOff x="2470" y="1558"/>
            <a:chExt cx="1296" cy="2369"/>
          </a:xfrm>
        </p:grpSpPr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2470" y="1558"/>
              <a:ext cx="1296" cy="1282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569" y="1633"/>
              <a:ext cx="1102" cy="1056"/>
            </a:xfrm>
            <a:prstGeom prst="star5">
              <a:avLst/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5400000" scaled="1"/>
            </a:gra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3120" y="2823"/>
              <a:ext cx="0" cy="110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4952999" y="1349478"/>
            <a:ext cx="2060865" cy="3475651"/>
            <a:chOff x="2470" y="1558"/>
            <a:chExt cx="1296" cy="2369"/>
          </a:xfrm>
        </p:grpSpPr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2470" y="1558"/>
              <a:ext cx="1296" cy="1282"/>
            </a:xfrm>
            <a:prstGeom prst="ellipse">
              <a:avLst/>
            </a:prstGeom>
            <a:solidFill>
              <a:srgbClr val="CC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2569" y="1633"/>
              <a:ext cx="1102" cy="1056"/>
            </a:xfrm>
            <a:prstGeom prst="star5">
              <a:avLst/>
            </a:prstGeom>
            <a:solidFill>
              <a:srgbClr val="CC330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3120" y="2823"/>
              <a:ext cx="0" cy="110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6459679" y="3771900"/>
            <a:ext cx="5448300" cy="2378178"/>
          </a:xfrm>
          <a:prstGeom prst="verticalScroll">
            <a:avLst>
              <a:gd name="adj" fmla="val 125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vẽ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đèn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sao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2209800" y="54078"/>
            <a:ext cx="8077200" cy="8382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ĐẶT VẤN ĐỀ</a:t>
            </a:r>
          </a:p>
        </p:txBody>
      </p:sp>
    </p:spTree>
    <p:extLst>
      <p:ext uri="{BB962C8B-B14F-4D97-AF65-F5344CB8AC3E}">
        <p14:creationId xmlns:p14="http://schemas.microsoft.com/office/powerpoint/2010/main" val="8643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34414" y="1358191"/>
            <a:ext cx="3048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tâm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4" name="TextBox 17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34414" y="1942869"/>
            <a:ext cx="495545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600" i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2600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73" y="2452105"/>
            <a:ext cx="29083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8596" y="123137"/>
            <a:ext cx="720335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CHƯƠNG III: GÓC VỚI ĐƯỜNG TRÒN</a:t>
            </a:r>
          </a:p>
          <a:p>
            <a:pPr algn="ctr" eaLnBrk="1" hangingPunct="1"/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TIẾT 37. GÓC Ở TÂM. SỐ ĐO CUNG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497871" y="5210464"/>
            <a:ext cx="2923784" cy="492443"/>
            <a:chOff x="216823" y="3302146"/>
            <a:chExt cx="2923784" cy="492443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4880391"/>
                </p:ext>
              </p:extLst>
            </p:nvPr>
          </p:nvGraphicFramePr>
          <p:xfrm>
            <a:off x="327890" y="3356412"/>
            <a:ext cx="598883" cy="3849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6" imgW="355320" imgH="228600" progId="Equation.DSMT4">
                    <p:embed/>
                  </p:oleObj>
                </mc:Choice>
                <mc:Fallback>
                  <p:oleObj name="Equation" r:id="rId6" imgW="355320" imgH="22860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7890" y="3356412"/>
                          <a:ext cx="598883" cy="3849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7">
              <a:hlinkClick r:id="rId4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216823" y="3302146"/>
              <a:ext cx="292378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600" i="1" dirty="0">
                  <a:latin typeface="Times New Roman" pitchFamily="18" charset="0"/>
                </a:rPr>
                <a:t>        </a:t>
              </a:r>
              <a:r>
                <a:rPr lang="en-US" sz="2600" i="1" dirty="0" err="1">
                  <a:solidFill>
                    <a:srgbClr val="0000FF"/>
                  </a:solidFill>
                  <a:latin typeface="Times New Roman" pitchFamily="18" charset="0"/>
                </a:rPr>
                <a:t>là</a:t>
              </a:r>
              <a:r>
                <a:rPr lang="en-US" sz="2600" i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600" i="1" dirty="0" err="1">
                  <a:solidFill>
                    <a:srgbClr val="0000FF"/>
                  </a:solidFill>
                  <a:latin typeface="Times New Roman" pitchFamily="18" charset="0"/>
                </a:rPr>
                <a:t>góc</a:t>
              </a:r>
              <a:r>
                <a:rPr lang="en-US" sz="2600" i="1" dirty="0">
                  <a:solidFill>
                    <a:srgbClr val="0000FF"/>
                  </a:solidFill>
                  <a:latin typeface="Times New Roman" pitchFamily="18" charset="0"/>
                </a:rPr>
                <a:t> ở </a:t>
              </a:r>
              <a:r>
                <a:rPr lang="en-US" sz="2600" i="1" dirty="0" err="1">
                  <a:solidFill>
                    <a:srgbClr val="0000FF"/>
                  </a:solidFill>
                  <a:latin typeface="Times New Roman" pitchFamily="18" charset="0"/>
                </a:rPr>
                <a:t>tâm</a:t>
              </a:r>
              <a:endParaRPr lang="en-US" sz="2600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utoShape 17"/>
              <p:cNvSpPr>
                <a:spLocks noChangeArrowheads="1"/>
              </p:cNvSpPr>
              <p:nvPr/>
            </p:nvSpPr>
            <p:spPr bwMode="auto">
              <a:xfrm>
                <a:off x="7137400" y="651164"/>
                <a:ext cx="3925455" cy="2133600"/>
              </a:xfrm>
              <a:prstGeom prst="cloudCallout">
                <a:avLst>
                  <a:gd name="adj1" fmla="val -45426"/>
                  <a:gd name="adj2" fmla="val 94273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chemeClr val="hlink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u="sng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>
                  <a:defRPr/>
                </a:pP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𝐴𝑂𝐵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u="sng" dirty="0" err="1">
                    <a:solidFill>
                      <a:schemeClr val="hlink"/>
                    </a:solidFill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1" name="AutoShap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7400" y="651164"/>
                <a:ext cx="3925455" cy="2133600"/>
              </a:xfrm>
              <a:prstGeom prst="cloudCallout">
                <a:avLst>
                  <a:gd name="adj1" fmla="val -45426"/>
                  <a:gd name="adj2" fmla="val 94273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chemeClr val="hlink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37055" y="3584135"/>
            <a:ext cx="2673630" cy="2673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940CD9B-9780-49C6-BA4B-8772CF4498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0052" y="2436103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8487" y="1307075"/>
            <a:ext cx="8384458" cy="6572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066924" y="3624059"/>
            <a:ext cx="1343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352924" y="3624059"/>
            <a:ext cx="1343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486524" y="3624059"/>
            <a:ext cx="1343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740774" y="3624059"/>
            <a:ext cx="1343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1828801" y="1785734"/>
            <a:ext cx="2009775" cy="1844675"/>
            <a:chOff x="240" y="2294"/>
            <a:chExt cx="1266" cy="1162"/>
          </a:xfrm>
        </p:grpSpPr>
        <p:sp>
          <p:nvSpPr>
            <p:cNvPr id="20" name="AutoShape 8"/>
            <p:cNvSpPr>
              <a:spLocks noChangeAspect="1" noChangeArrowheads="1" noTextEdit="1"/>
            </p:cNvSpPr>
            <p:nvPr/>
          </p:nvSpPr>
          <p:spPr bwMode="auto">
            <a:xfrm>
              <a:off x="240" y="2294"/>
              <a:ext cx="1266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Arc 9"/>
            <p:cNvSpPr>
              <a:spLocks/>
            </p:cNvSpPr>
            <p:nvPr/>
          </p:nvSpPr>
          <p:spPr bwMode="auto">
            <a:xfrm>
              <a:off x="790" y="2842"/>
              <a:ext cx="126" cy="87"/>
            </a:xfrm>
            <a:custGeom>
              <a:avLst/>
              <a:gdLst>
                <a:gd name="T0" fmla="*/ 0 w 31968"/>
                <a:gd name="T1" fmla="*/ 0 h 21600"/>
                <a:gd name="T2" fmla="*/ 0 w 31968"/>
                <a:gd name="T3" fmla="*/ 0 h 21600"/>
                <a:gd name="T4" fmla="*/ 0 w 31968"/>
                <a:gd name="T5" fmla="*/ 0 h 21600"/>
                <a:gd name="T6" fmla="*/ 0 60000 65536"/>
                <a:gd name="T7" fmla="*/ 0 60000 65536"/>
                <a:gd name="T8" fmla="*/ 0 60000 65536"/>
                <a:gd name="T9" fmla="*/ 0 w 31968"/>
                <a:gd name="T10" fmla="*/ 0 h 21600"/>
                <a:gd name="T11" fmla="*/ 31968 w 319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968" h="21600" fill="none" extrusionOk="0">
                  <a:moveTo>
                    <a:pt x="31967" y="14208"/>
                  </a:moveTo>
                  <a:cubicBezTo>
                    <a:pt x="27865" y="18905"/>
                    <a:pt x="21934" y="21599"/>
                    <a:pt x="15699" y="21600"/>
                  </a:cubicBezTo>
                  <a:cubicBezTo>
                    <a:pt x="9758" y="21600"/>
                    <a:pt x="4079" y="19153"/>
                    <a:pt x="-1" y="14835"/>
                  </a:cubicBezTo>
                </a:path>
                <a:path w="31968" h="21600" stroke="0" extrusionOk="0">
                  <a:moveTo>
                    <a:pt x="31967" y="14208"/>
                  </a:moveTo>
                  <a:cubicBezTo>
                    <a:pt x="27865" y="18905"/>
                    <a:pt x="21934" y="21599"/>
                    <a:pt x="15699" y="21600"/>
                  </a:cubicBezTo>
                  <a:cubicBezTo>
                    <a:pt x="9758" y="21600"/>
                    <a:pt x="4079" y="19153"/>
                    <a:pt x="-1" y="14835"/>
                  </a:cubicBezTo>
                  <a:lnTo>
                    <a:pt x="15699" y="0"/>
                  </a:lnTo>
                  <a:lnTo>
                    <a:pt x="31967" y="14208"/>
                  </a:lnTo>
                  <a:close/>
                </a:path>
              </a:pathLst>
            </a:custGeom>
            <a:noFill/>
            <a:ln w="793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311" y="2341"/>
              <a:ext cx="1068" cy="1068"/>
            </a:xfrm>
            <a:prstGeom prst="ellipse">
              <a:avLst/>
            </a:prstGeom>
            <a:noFill/>
            <a:ln w="30226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381" y="2873"/>
              <a:ext cx="461" cy="258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842" y="2873"/>
              <a:ext cx="495" cy="188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1380" y="3023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85" y="3089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831" y="2764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833" y="2863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372" y="3122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>
              <a:off x="1327" y="3051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19"/>
          <p:cNvGrpSpPr>
            <a:grpSpLocks noChangeAspect="1"/>
          </p:cNvGrpSpPr>
          <p:nvPr/>
        </p:nvGrpSpPr>
        <p:grpSpPr bwMode="auto">
          <a:xfrm>
            <a:off x="4114801" y="1592059"/>
            <a:ext cx="1844675" cy="2041525"/>
            <a:chOff x="1584" y="2170"/>
            <a:chExt cx="1162" cy="1286"/>
          </a:xfrm>
        </p:grpSpPr>
        <p:sp>
          <p:nvSpPr>
            <p:cNvPr id="33" name="AutoShape 20"/>
            <p:cNvSpPr>
              <a:spLocks noChangeAspect="1" noChangeArrowheads="1" noTextEdit="1"/>
            </p:cNvSpPr>
            <p:nvPr/>
          </p:nvSpPr>
          <p:spPr bwMode="auto">
            <a:xfrm>
              <a:off x="1584" y="2170"/>
              <a:ext cx="1162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4" name="Arc 21"/>
            <p:cNvSpPr>
              <a:spLocks/>
            </p:cNvSpPr>
            <p:nvPr/>
          </p:nvSpPr>
          <p:spPr bwMode="auto">
            <a:xfrm>
              <a:off x="2058" y="2347"/>
              <a:ext cx="96" cy="130"/>
            </a:xfrm>
            <a:custGeom>
              <a:avLst/>
              <a:gdLst>
                <a:gd name="T0" fmla="*/ 0 w 16025"/>
                <a:gd name="T1" fmla="*/ 0 h 21600"/>
                <a:gd name="T2" fmla="*/ 0 w 16025"/>
                <a:gd name="T3" fmla="*/ 0 h 21600"/>
                <a:gd name="T4" fmla="*/ 0 w 16025"/>
                <a:gd name="T5" fmla="*/ 0 h 21600"/>
                <a:gd name="T6" fmla="*/ 0 60000 65536"/>
                <a:gd name="T7" fmla="*/ 0 60000 65536"/>
                <a:gd name="T8" fmla="*/ 0 60000 65536"/>
                <a:gd name="T9" fmla="*/ 0 w 16025"/>
                <a:gd name="T10" fmla="*/ 0 h 21600"/>
                <a:gd name="T11" fmla="*/ 16025 w 160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25" h="21600" fill="none" extrusionOk="0">
                  <a:moveTo>
                    <a:pt x="16024" y="19616"/>
                  </a:moveTo>
                  <a:cubicBezTo>
                    <a:pt x="13189" y="20923"/>
                    <a:pt x="10105" y="21599"/>
                    <a:pt x="6984" y="21600"/>
                  </a:cubicBezTo>
                  <a:cubicBezTo>
                    <a:pt x="4608" y="21600"/>
                    <a:pt x="2248" y="21207"/>
                    <a:pt x="0" y="20439"/>
                  </a:cubicBezTo>
                </a:path>
                <a:path w="16025" h="21600" stroke="0" extrusionOk="0">
                  <a:moveTo>
                    <a:pt x="16024" y="19616"/>
                  </a:moveTo>
                  <a:cubicBezTo>
                    <a:pt x="13189" y="20923"/>
                    <a:pt x="10105" y="21599"/>
                    <a:pt x="6984" y="21600"/>
                  </a:cubicBezTo>
                  <a:cubicBezTo>
                    <a:pt x="4608" y="21600"/>
                    <a:pt x="2248" y="21207"/>
                    <a:pt x="0" y="20439"/>
                  </a:cubicBezTo>
                  <a:lnTo>
                    <a:pt x="6984" y="0"/>
                  </a:lnTo>
                  <a:lnTo>
                    <a:pt x="16024" y="19616"/>
                  </a:lnTo>
                  <a:close/>
                </a:path>
              </a:pathLst>
            </a:custGeom>
            <a:noFill/>
            <a:ln w="793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Arc 22"/>
            <p:cNvSpPr>
              <a:spLocks/>
            </p:cNvSpPr>
            <p:nvPr/>
          </p:nvSpPr>
          <p:spPr bwMode="auto">
            <a:xfrm>
              <a:off x="2069" y="2347"/>
              <a:ext cx="70" cy="97"/>
            </a:xfrm>
            <a:custGeom>
              <a:avLst/>
              <a:gdLst>
                <a:gd name="T0" fmla="*/ 0 w 15733"/>
                <a:gd name="T1" fmla="*/ 0 h 21600"/>
                <a:gd name="T2" fmla="*/ 0 w 15733"/>
                <a:gd name="T3" fmla="*/ 0 h 21600"/>
                <a:gd name="T4" fmla="*/ 0 w 15733"/>
                <a:gd name="T5" fmla="*/ 0 h 21600"/>
                <a:gd name="T6" fmla="*/ 0 60000 65536"/>
                <a:gd name="T7" fmla="*/ 0 60000 65536"/>
                <a:gd name="T8" fmla="*/ 0 60000 65536"/>
                <a:gd name="T9" fmla="*/ 0 w 15733"/>
                <a:gd name="T10" fmla="*/ 0 h 21600"/>
                <a:gd name="T11" fmla="*/ 15733 w 157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33" h="21600" fill="none" extrusionOk="0">
                  <a:moveTo>
                    <a:pt x="15733" y="19710"/>
                  </a:moveTo>
                  <a:cubicBezTo>
                    <a:pt x="12953" y="20955"/>
                    <a:pt x="9942" y="21599"/>
                    <a:pt x="6897" y="21600"/>
                  </a:cubicBezTo>
                  <a:cubicBezTo>
                    <a:pt x="4551" y="21600"/>
                    <a:pt x="2222" y="21218"/>
                    <a:pt x="-1" y="20469"/>
                  </a:cubicBezTo>
                </a:path>
                <a:path w="15733" h="21600" stroke="0" extrusionOk="0">
                  <a:moveTo>
                    <a:pt x="15733" y="19710"/>
                  </a:moveTo>
                  <a:cubicBezTo>
                    <a:pt x="12953" y="20955"/>
                    <a:pt x="9942" y="21599"/>
                    <a:pt x="6897" y="21600"/>
                  </a:cubicBezTo>
                  <a:cubicBezTo>
                    <a:pt x="4551" y="21600"/>
                    <a:pt x="2222" y="21218"/>
                    <a:pt x="-1" y="20469"/>
                  </a:cubicBezTo>
                  <a:lnTo>
                    <a:pt x="6897" y="0"/>
                  </a:lnTo>
                  <a:lnTo>
                    <a:pt x="15733" y="19710"/>
                  </a:lnTo>
                  <a:close/>
                </a:path>
              </a:pathLst>
            </a:custGeom>
            <a:noFill/>
            <a:ln w="793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23"/>
            <p:cNvSpPr>
              <a:spLocks noChangeArrowheads="1"/>
            </p:cNvSpPr>
            <p:nvPr/>
          </p:nvSpPr>
          <p:spPr bwMode="auto">
            <a:xfrm>
              <a:off x="1631" y="2340"/>
              <a:ext cx="1068" cy="1069"/>
            </a:xfrm>
            <a:prstGeom prst="ellipse">
              <a:avLst/>
            </a:prstGeom>
            <a:noFill/>
            <a:ln w="33401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>
              <a:off x="1805" y="2344"/>
              <a:ext cx="296" cy="919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2101" y="2344"/>
              <a:ext cx="410" cy="928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2083" y="2227"/>
              <a:ext cx="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80" y="3268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1757" y="3268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29"/>
            <p:cNvSpPr>
              <a:spLocks noChangeArrowheads="1"/>
            </p:cNvSpPr>
            <p:nvPr/>
          </p:nvSpPr>
          <p:spPr bwMode="auto">
            <a:xfrm>
              <a:off x="2152" y="2764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2153" y="2862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1"/>
            <p:cNvSpPr>
              <a:spLocks noChangeArrowheads="1"/>
            </p:cNvSpPr>
            <p:nvPr/>
          </p:nvSpPr>
          <p:spPr bwMode="auto">
            <a:xfrm>
              <a:off x="1796" y="3253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501" y="3263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092" y="2335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34"/>
          <p:cNvGrpSpPr>
            <a:grpSpLocks noChangeAspect="1"/>
          </p:cNvGrpSpPr>
          <p:nvPr/>
        </p:nvGrpSpPr>
        <p:grpSpPr bwMode="auto">
          <a:xfrm>
            <a:off x="6254750" y="1792084"/>
            <a:ext cx="1898650" cy="1844675"/>
            <a:chOff x="2884" y="2296"/>
            <a:chExt cx="1196" cy="1162"/>
          </a:xfrm>
        </p:grpSpPr>
        <p:sp>
          <p:nvSpPr>
            <p:cNvPr id="4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884" y="2296"/>
              <a:ext cx="1196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9" name="Arc 36"/>
            <p:cNvSpPr>
              <a:spLocks/>
            </p:cNvSpPr>
            <p:nvPr/>
          </p:nvSpPr>
          <p:spPr bwMode="auto">
            <a:xfrm>
              <a:off x="3390" y="2508"/>
              <a:ext cx="111" cy="104"/>
            </a:xfrm>
            <a:custGeom>
              <a:avLst/>
              <a:gdLst>
                <a:gd name="T0" fmla="*/ 0 w 21126"/>
                <a:gd name="T1" fmla="*/ 0 h 19933"/>
                <a:gd name="T2" fmla="*/ 0 w 21126"/>
                <a:gd name="T3" fmla="*/ 0 h 19933"/>
                <a:gd name="T4" fmla="*/ 0 w 21126"/>
                <a:gd name="T5" fmla="*/ 0 h 19933"/>
                <a:gd name="T6" fmla="*/ 0 60000 65536"/>
                <a:gd name="T7" fmla="*/ 0 60000 65536"/>
                <a:gd name="T8" fmla="*/ 0 60000 65536"/>
                <a:gd name="T9" fmla="*/ 0 w 21126"/>
                <a:gd name="T10" fmla="*/ 0 h 19933"/>
                <a:gd name="T11" fmla="*/ 21126 w 21126"/>
                <a:gd name="T12" fmla="*/ 19933 h 199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6" h="19933" fill="none" extrusionOk="0">
                  <a:moveTo>
                    <a:pt x="12805" y="19932"/>
                  </a:moveTo>
                  <a:cubicBezTo>
                    <a:pt x="6262" y="17201"/>
                    <a:pt x="1476" y="11433"/>
                    <a:pt x="-1" y="4499"/>
                  </a:cubicBezTo>
                </a:path>
                <a:path w="21126" h="19933" stroke="0" extrusionOk="0">
                  <a:moveTo>
                    <a:pt x="12805" y="19932"/>
                  </a:moveTo>
                  <a:cubicBezTo>
                    <a:pt x="6262" y="17201"/>
                    <a:pt x="1476" y="11433"/>
                    <a:pt x="-1" y="4499"/>
                  </a:cubicBezTo>
                  <a:lnTo>
                    <a:pt x="21126" y="0"/>
                  </a:lnTo>
                  <a:lnTo>
                    <a:pt x="12805" y="19932"/>
                  </a:lnTo>
                  <a:close/>
                </a:path>
              </a:pathLst>
            </a:custGeom>
            <a:noFill/>
            <a:ln w="793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37"/>
            <p:cNvSpPr>
              <a:spLocks noChangeArrowheads="1"/>
            </p:cNvSpPr>
            <p:nvPr/>
          </p:nvSpPr>
          <p:spPr bwMode="auto">
            <a:xfrm>
              <a:off x="2964" y="2343"/>
              <a:ext cx="1069" cy="1068"/>
            </a:xfrm>
            <a:prstGeom prst="ellipse">
              <a:avLst/>
            </a:prstGeom>
            <a:noFill/>
            <a:ln w="33401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38"/>
            <p:cNvSpPr>
              <a:spLocks noChangeShapeType="1"/>
            </p:cNvSpPr>
            <p:nvPr/>
          </p:nvSpPr>
          <p:spPr bwMode="auto">
            <a:xfrm flipH="1">
              <a:off x="3039" y="2508"/>
              <a:ext cx="462" cy="103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 flipH="1">
              <a:off x="3171" y="2508"/>
              <a:ext cx="330" cy="785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Line 40"/>
            <p:cNvSpPr>
              <a:spLocks noChangeShapeType="1"/>
            </p:cNvSpPr>
            <p:nvPr/>
          </p:nvSpPr>
          <p:spPr bwMode="auto">
            <a:xfrm flipH="1">
              <a:off x="3393" y="2550"/>
              <a:ext cx="37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41"/>
            <p:cNvSpPr>
              <a:spLocks noChangeArrowheads="1"/>
            </p:cNvSpPr>
            <p:nvPr/>
          </p:nvSpPr>
          <p:spPr bwMode="auto">
            <a:xfrm>
              <a:off x="3553" y="2423"/>
              <a:ext cx="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3076" y="3279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2970" y="2539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3485" y="2766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45"/>
            <p:cNvSpPr>
              <a:spLocks noChangeArrowheads="1"/>
            </p:cNvSpPr>
            <p:nvPr/>
          </p:nvSpPr>
          <p:spPr bwMode="auto">
            <a:xfrm>
              <a:off x="3487" y="2865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46"/>
            <p:cNvSpPr>
              <a:spLocks noChangeArrowheads="1"/>
            </p:cNvSpPr>
            <p:nvPr/>
          </p:nvSpPr>
          <p:spPr bwMode="auto">
            <a:xfrm>
              <a:off x="3491" y="249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Oval 47"/>
            <p:cNvSpPr>
              <a:spLocks noChangeArrowheads="1"/>
            </p:cNvSpPr>
            <p:nvPr/>
          </p:nvSpPr>
          <p:spPr bwMode="auto">
            <a:xfrm>
              <a:off x="3030" y="2602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48"/>
            <p:cNvSpPr>
              <a:spLocks noChangeArrowheads="1"/>
            </p:cNvSpPr>
            <p:nvPr/>
          </p:nvSpPr>
          <p:spPr bwMode="auto">
            <a:xfrm>
              <a:off x="3162" y="3284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49"/>
          <p:cNvGrpSpPr>
            <a:grpSpLocks noChangeAspect="1"/>
          </p:cNvGrpSpPr>
          <p:nvPr/>
        </p:nvGrpSpPr>
        <p:grpSpPr bwMode="auto">
          <a:xfrm>
            <a:off x="8362950" y="1801609"/>
            <a:ext cx="2152650" cy="1831975"/>
            <a:chOff x="4176" y="2302"/>
            <a:chExt cx="1356" cy="1154"/>
          </a:xfrm>
        </p:grpSpPr>
        <p:sp>
          <p:nvSpPr>
            <p:cNvPr id="63" name="AutoShape 50"/>
            <p:cNvSpPr>
              <a:spLocks noChangeAspect="1" noChangeArrowheads="1" noTextEdit="1"/>
            </p:cNvSpPr>
            <p:nvPr/>
          </p:nvSpPr>
          <p:spPr bwMode="auto">
            <a:xfrm>
              <a:off x="4176" y="2302"/>
              <a:ext cx="1356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Oval 51"/>
            <p:cNvSpPr>
              <a:spLocks noChangeArrowheads="1"/>
            </p:cNvSpPr>
            <p:nvPr/>
          </p:nvSpPr>
          <p:spPr bwMode="auto">
            <a:xfrm>
              <a:off x="4326" y="2349"/>
              <a:ext cx="1061" cy="1060"/>
            </a:xfrm>
            <a:prstGeom prst="ellipse">
              <a:avLst/>
            </a:prstGeom>
            <a:noFill/>
            <a:ln w="30226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Line 52"/>
            <p:cNvSpPr>
              <a:spLocks noChangeShapeType="1"/>
            </p:cNvSpPr>
            <p:nvPr/>
          </p:nvSpPr>
          <p:spPr bwMode="auto">
            <a:xfrm flipH="1">
              <a:off x="4335" y="2788"/>
              <a:ext cx="1038" cy="177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Rectangle 53"/>
            <p:cNvSpPr>
              <a:spLocks noChangeArrowheads="1"/>
            </p:cNvSpPr>
            <p:nvPr/>
          </p:nvSpPr>
          <p:spPr bwMode="auto">
            <a:xfrm>
              <a:off x="4260" y="2933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54"/>
            <p:cNvSpPr>
              <a:spLocks noChangeArrowheads="1"/>
            </p:cNvSpPr>
            <p:nvPr/>
          </p:nvSpPr>
          <p:spPr bwMode="auto">
            <a:xfrm>
              <a:off x="5427" y="2722"/>
              <a:ext cx="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55"/>
            <p:cNvSpPr>
              <a:spLocks noChangeArrowheads="1"/>
            </p:cNvSpPr>
            <p:nvPr/>
          </p:nvSpPr>
          <p:spPr bwMode="auto">
            <a:xfrm>
              <a:off x="4843" y="2765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Oval 56"/>
            <p:cNvSpPr>
              <a:spLocks noChangeArrowheads="1"/>
            </p:cNvSpPr>
            <p:nvPr/>
          </p:nvSpPr>
          <p:spPr bwMode="auto">
            <a:xfrm>
              <a:off x="4326" y="2956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57"/>
            <p:cNvSpPr>
              <a:spLocks noChangeArrowheads="1"/>
            </p:cNvSpPr>
            <p:nvPr/>
          </p:nvSpPr>
          <p:spPr bwMode="auto">
            <a:xfrm>
              <a:off x="4845" y="2867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58"/>
            <p:cNvSpPr>
              <a:spLocks noChangeArrowheads="1"/>
            </p:cNvSpPr>
            <p:nvPr/>
          </p:nvSpPr>
          <p:spPr bwMode="auto">
            <a:xfrm>
              <a:off x="5364" y="2779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95"/>
          <p:cNvGrpSpPr>
            <a:grpSpLocks/>
          </p:cNvGrpSpPr>
          <p:nvPr/>
        </p:nvGrpSpPr>
        <p:grpSpPr bwMode="auto">
          <a:xfrm>
            <a:off x="4343400" y="4101742"/>
            <a:ext cx="3048000" cy="1804987"/>
            <a:chOff x="1536" y="3072"/>
            <a:chExt cx="1920" cy="1137"/>
          </a:xfrm>
        </p:grpSpPr>
        <p:sp>
          <p:nvSpPr>
            <p:cNvPr id="76" name="Oval 83"/>
            <p:cNvSpPr>
              <a:spLocks noChangeArrowheads="1"/>
            </p:cNvSpPr>
            <p:nvPr/>
          </p:nvSpPr>
          <p:spPr bwMode="auto">
            <a:xfrm>
              <a:off x="2112" y="3072"/>
              <a:ext cx="1104" cy="1104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86"/>
            <p:cNvGrpSpPr>
              <a:grpSpLocks/>
            </p:cNvGrpSpPr>
            <p:nvPr/>
          </p:nvGrpSpPr>
          <p:grpSpPr bwMode="auto">
            <a:xfrm>
              <a:off x="1728" y="3264"/>
              <a:ext cx="1728" cy="945"/>
              <a:chOff x="1728" y="3264"/>
              <a:chExt cx="1728" cy="945"/>
            </a:xfrm>
          </p:grpSpPr>
          <p:sp>
            <p:nvSpPr>
              <p:cNvPr id="85" name="Line 84"/>
              <p:cNvSpPr>
                <a:spLocks noChangeShapeType="1"/>
              </p:cNvSpPr>
              <p:nvPr/>
            </p:nvSpPr>
            <p:spPr bwMode="auto">
              <a:xfrm>
                <a:off x="1728" y="3264"/>
                <a:ext cx="17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Line 85"/>
              <p:cNvSpPr>
                <a:spLocks noChangeShapeType="1"/>
              </p:cNvSpPr>
              <p:nvPr/>
            </p:nvSpPr>
            <p:spPr bwMode="auto">
              <a:xfrm>
                <a:off x="1735" y="3264"/>
                <a:ext cx="1713" cy="94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8" name="Text Box 87"/>
            <p:cNvSpPr txBox="1">
              <a:spLocks noChangeArrowheads="1"/>
            </p:cNvSpPr>
            <p:nvPr/>
          </p:nvSpPr>
          <p:spPr bwMode="auto">
            <a:xfrm>
              <a:off x="2566" y="3471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9" name="Oval 89"/>
            <p:cNvSpPr>
              <a:spLocks noChangeArrowheads="1"/>
            </p:cNvSpPr>
            <p:nvPr/>
          </p:nvSpPr>
          <p:spPr bwMode="auto">
            <a:xfrm flipH="1" flipV="1">
              <a:off x="2640" y="3627"/>
              <a:ext cx="23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 Box 90"/>
            <p:cNvSpPr txBox="1">
              <a:spLocks noChangeArrowheads="1"/>
            </p:cNvSpPr>
            <p:nvPr/>
          </p:nvSpPr>
          <p:spPr bwMode="auto">
            <a:xfrm>
              <a:off x="1536" y="3168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81" name="Text Box 91"/>
            <p:cNvSpPr txBox="1">
              <a:spLocks noChangeArrowheads="1"/>
            </p:cNvSpPr>
            <p:nvPr/>
          </p:nvSpPr>
          <p:spPr bwMode="auto">
            <a:xfrm>
              <a:off x="2131" y="3094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2" name="Text Box 92"/>
            <p:cNvSpPr txBox="1">
              <a:spLocks noChangeArrowheads="1"/>
            </p:cNvSpPr>
            <p:nvPr/>
          </p:nvSpPr>
          <p:spPr bwMode="auto">
            <a:xfrm>
              <a:off x="3032" y="3109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3" name="Text Box 93"/>
            <p:cNvSpPr txBox="1">
              <a:spLocks noChangeArrowheads="1"/>
            </p:cNvSpPr>
            <p:nvPr/>
          </p:nvSpPr>
          <p:spPr bwMode="auto">
            <a:xfrm>
              <a:off x="3009" y="3998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84" name="Text Box 94"/>
            <p:cNvSpPr txBox="1">
              <a:spLocks noChangeArrowheads="1"/>
            </p:cNvSpPr>
            <p:nvPr/>
          </p:nvSpPr>
          <p:spPr bwMode="auto">
            <a:xfrm>
              <a:off x="1968" y="3452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87" name="Text Box 96"/>
          <p:cNvSpPr txBox="1">
            <a:spLocks noChangeArrowheads="1"/>
          </p:cNvSpPr>
          <p:nvPr/>
        </p:nvSpPr>
        <p:spPr bwMode="auto">
          <a:xfrm>
            <a:off x="5591789" y="5757093"/>
            <a:ext cx="1319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  <p:sp>
        <p:nvSpPr>
          <p:cNvPr id="89" name="Oval 88"/>
          <p:cNvSpPr/>
          <p:nvPr/>
        </p:nvSpPr>
        <p:spPr>
          <a:xfrm>
            <a:off x="8050213" y="108975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9296400" y="10262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9296400" y="1296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9296400" y="11691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9296400" y="11691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9296400" y="11691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9296400" y="11691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9296400" y="1296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9296400" y="9627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9296400" y="108975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9296400" y="819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9296400" y="819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9296400" y="819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9296400" y="12326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9296400" y="108975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9296400" y="108975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9296400" y="108975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9296400" y="108975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9296400" y="12326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9296400" y="8833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8050213" y="10262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8050213" y="1296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9296400" y="102625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14" name="Picture 213" descr="Background pattern&#10;&#10;Description automatically generated">
            <a:extLst>
              <a:ext uri="{FF2B5EF4-FFF2-40B4-BE49-F238E27FC236}">
                <a16:creationId xmlns:a16="http://schemas.microsoft.com/office/drawing/2014/main" xmlns="" id="{5F9B72EC-FC2E-420E-92B9-3D628D39E2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20349" r="20345" b="-4"/>
          <a:stretch/>
        </p:blipFill>
        <p:spPr>
          <a:xfrm>
            <a:off x="2092786" y="45169"/>
            <a:ext cx="1114352" cy="119886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xmlns="" id="{2CF18F18-6288-47AA-9966-D7D1B01EED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86" y="243914"/>
            <a:ext cx="848776" cy="8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35249" y="100681"/>
            <a:ext cx="9127852" cy="6858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227138" y="2998789"/>
            <a:ext cx="1198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681785" y="3084512"/>
            <a:ext cx="1198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705223" y="4313241"/>
            <a:ext cx="1198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0009981" y="4591199"/>
            <a:ext cx="1198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979489" y="1027114"/>
            <a:ext cx="2009775" cy="1844675"/>
            <a:chOff x="240" y="2294"/>
            <a:chExt cx="1266" cy="1162"/>
          </a:xfrm>
        </p:grpSpPr>
        <p:sp>
          <p:nvSpPr>
            <p:cNvPr id="20" name="AutoShape 8"/>
            <p:cNvSpPr>
              <a:spLocks noChangeAspect="1" noChangeArrowheads="1" noTextEdit="1"/>
            </p:cNvSpPr>
            <p:nvPr/>
          </p:nvSpPr>
          <p:spPr bwMode="auto">
            <a:xfrm>
              <a:off x="240" y="2294"/>
              <a:ext cx="1266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Arc 9"/>
            <p:cNvSpPr>
              <a:spLocks/>
            </p:cNvSpPr>
            <p:nvPr/>
          </p:nvSpPr>
          <p:spPr bwMode="auto">
            <a:xfrm>
              <a:off x="790" y="2842"/>
              <a:ext cx="126" cy="87"/>
            </a:xfrm>
            <a:custGeom>
              <a:avLst/>
              <a:gdLst>
                <a:gd name="T0" fmla="*/ 0 w 31968"/>
                <a:gd name="T1" fmla="*/ 0 h 21600"/>
                <a:gd name="T2" fmla="*/ 0 w 31968"/>
                <a:gd name="T3" fmla="*/ 0 h 21600"/>
                <a:gd name="T4" fmla="*/ 0 w 31968"/>
                <a:gd name="T5" fmla="*/ 0 h 21600"/>
                <a:gd name="T6" fmla="*/ 0 60000 65536"/>
                <a:gd name="T7" fmla="*/ 0 60000 65536"/>
                <a:gd name="T8" fmla="*/ 0 60000 65536"/>
                <a:gd name="T9" fmla="*/ 0 w 31968"/>
                <a:gd name="T10" fmla="*/ 0 h 21600"/>
                <a:gd name="T11" fmla="*/ 31968 w 319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968" h="21600" fill="none" extrusionOk="0">
                  <a:moveTo>
                    <a:pt x="31967" y="14208"/>
                  </a:moveTo>
                  <a:cubicBezTo>
                    <a:pt x="27865" y="18905"/>
                    <a:pt x="21934" y="21599"/>
                    <a:pt x="15699" y="21600"/>
                  </a:cubicBezTo>
                  <a:cubicBezTo>
                    <a:pt x="9758" y="21600"/>
                    <a:pt x="4079" y="19153"/>
                    <a:pt x="-1" y="14835"/>
                  </a:cubicBezTo>
                </a:path>
                <a:path w="31968" h="21600" stroke="0" extrusionOk="0">
                  <a:moveTo>
                    <a:pt x="31967" y="14208"/>
                  </a:moveTo>
                  <a:cubicBezTo>
                    <a:pt x="27865" y="18905"/>
                    <a:pt x="21934" y="21599"/>
                    <a:pt x="15699" y="21600"/>
                  </a:cubicBezTo>
                  <a:cubicBezTo>
                    <a:pt x="9758" y="21600"/>
                    <a:pt x="4079" y="19153"/>
                    <a:pt x="-1" y="14835"/>
                  </a:cubicBezTo>
                  <a:lnTo>
                    <a:pt x="15699" y="0"/>
                  </a:lnTo>
                  <a:lnTo>
                    <a:pt x="31967" y="14208"/>
                  </a:lnTo>
                  <a:close/>
                </a:path>
              </a:pathLst>
            </a:custGeom>
            <a:noFill/>
            <a:ln w="793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311" y="2341"/>
              <a:ext cx="1068" cy="1068"/>
            </a:xfrm>
            <a:prstGeom prst="ellipse">
              <a:avLst/>
            </a:prstGeom>
            <a:noFill/>
            <a:ln w="30226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381" y="2873"/>
              <a:ext cx="461" cy="258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842" y="2873"/>
              <a:ext cx="495" cy="188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1380" y="3023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85" y="3089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831" y="2764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833" y="2863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372" y="3122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>
              <a:off x="1327" y="3051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19"/>
          <p:cNvGrpSpPr>
            <a:grpSpLocks noChangeAspect="1"/>
          </p:cNvGrpSpPr>
          <p:nvPr/>
        </p:nvGrpSpPr>
        <p:grpSpPr bwMode="auto">
          <a:xfrm>
            <a:off x="6424611" y="919162"/>
            <a:ext cx="1844675" cy="2041525"/>
            <a:chOff x="1584" y="2170"/>
            <a:chExt cx="1162" cy="1286"/>
          </a:xfrm>
        </p:grpSpPr>
        <p:sp>
          <p:nvSpPr>
            <p:cNvPr id="33" name="AutoShape 20"/>
            <p:cNvSpPr>
              <a:spLocks noChangeAspect="1" noChangeArrowheads="1" noTextEdit="1"/>
            </p:cNvSpPr>
            <p:nvPr/>
          </p:nvSpPr>
          <p:spPr bwMode="auto">
            <a:xfrm>
              <a:off x="1584" y="2170"/>
              <a:ext cx="1162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4" name="Arc 21"/>
            <p:cNvSpPr>
              <a:spLocks/>
            </p:cNvSpPr>
            <p:nvPr/>
          </p:nvSpPr>
          <p:spPr bwMode="auto">
            <a:xfrm>
              <a:off x="2058" y="2347"/>
              <a:ext cx="96" cy="130"/>
            </a:xfrm>
            <a:custGeom>
              <a:avLst/>
              <a:gdLst>
                <a:gd name="T0" fmla="*/ 0 w 16025"/>
                <a:gd name="T1" fmla="*/ 0 h 21600"/>
                <a:gd name="T2" fmla="*/ 0 w 16025"/>
                <a:gd name="T3" fmla="*/ 0 h 21600"/>
                <a:gd name="T4" fmla="*/ 0 w 16025"/>
                <a:gd name="T5" fmla="*/ 0 h 21600"/>
                <a:gd name="T6" fmla="*/ 0 60000 65536"/>
                <a:gd name="T7" fmla="*/ 0 60000 65536"/>
                <a:gd name="T8" fmla="*/ 0 60000 65536"/>
                <a:gd name="T9" fmla="*/ 0 w 16025"/>
                <a:gd name="T10" fmla="*/ 0 h 21600"/>
                <a:gd name="T11" fmla="*/ 16025 w 160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25" h="21600" fill="none" extrusionOk="0">
                  <a:moveTo>
                    <a:pt x="16024" y="19616"/>
                  </a:moveTo>
                  <a:cubicBezTo>
                    <a:pt x="13189" y="20923"/>
                    <a:pt x="10105" y="21599"/>
                    <a:pt x="6984" y="21600"/>
                  </a:cubicBezTo>
                  <a:cubicBezTo>
                    <a:pt x="4608" y="21600"/>
                    <a:pt x="2248" y="21207"/>
                    <a:pt x="0" y="20439"/>
                  </a:cubicBezTo>
                </a:path>
                <a:path w="16025" h="21600" stroke="0" extrusionOk="0">
                  <a:moveTo>
                    <a:pt x="16024" y="19616"/>
                  </a:moveTo>
                  <a:cubicBezTo>
                    <a:pt x="13189" y="20923"/>
                    <a:pt x="10105" y="21599"/>
                    <a:pt x="6984" y="21600"/>
                  </a:cubicBezTo>
                  <a:cubicBezTo>
                    <a:pt x="4608" y="21600"/>
                    <a:pt x="2248" y="21207"/>
                    <a:pt x="0" y="20439"/>
                  </a:cubicBezTo>
                  <a:lnTo>
                    <a:pt x="6984" y="0"/>
                  </a:lnTo>
                  <a:lnTo>
                    <a:pt x="16024" y="19616"/>
                  </a:lnTo>
                  <a:close/>
                </a:path>
              </a:pathLst>
            </a:custGeom>
            <a:noFill/>
            <a:ln w="793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Arc 22"/>
            <p:cNvSpPr>
              <a:spLocks/>
            </p:cNvSpPr>
            <p:nvPr/>
          </p:nvSpPr>
          <p:spPr bwMode="auto">
            <a:xfrm>
              <a:off x="2069" y="2347"/>
              <a:ext cx="70" cy="97"/>
            </a:xfrm>
            <a:custGeom>
              <a:avLst/>
              <a:gdLst>
                <a:gd name="T0" fmla="*/ 0 w 15733"/>
                <a:gd name="T1" fmla="*/ 0 h 21600"/>
                <a:gd name="T2" fmla="*/ 0 w 15733"/>
                <a:gd name="T3" fmla="*/ 0 h 21600"/>
                <a:gd name="T4" fmla="*/ 0 w 15733"/>
                <a:gd name="T5" fmla="*/ 0 h 21600"/>
                <a:gd name="T6" fmla="*/ 0 60000 65536"/>
                <a:gd name="T7" fmla="*/ 0 60000 65536"/>
                <a:gd name="T8" fmla="*/ 0 60000 65536"/>
                <a:gd name="T9" fmla="*/ 0 w 15733"/>
                <a:gd name="T10" fmla="*/ 0 h 21600"/>
                <a:gd name="T11" fmla="*/ 15733 w 157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33" h="21600" fill="none" extrusionOk="0">
                  <a:moveTo>
                    <a:pt x="15733" y="19710"/>
                  </a:moveTo>
                  <a:cubicBezTo>
                    <a:pt x="12953" y="20955"/>
                    <a:pt x="9942" y="21599"/>
                    <a:pt x="6897" y="21600"/>
                  </a:cubicBezTo>
                  <a:cubicBezTo>
                    <a:pt x="4551" y="21600"/>
                    <a:pt x="2222" y="21218"/>
                    <a:pt x="-1" y="20469"/>
                  </a:cubicBezTo>
                </a:path>
                <a:path w="15733" h="21600" stroke="0" extrusionOk="0">
                  <a:moveTo>
                    <a:pt x="15733" y="19710"/>
                  </a:moveTo>
                  <a:cubicBezTo>
                    <a:pt x="12953" y="20955"/>
                    <a:pt x="9942" y="21599"/>
                    <a:pt x="6897" y="21600"/>
                  </a:cubicBezTo>
                  <a:cubicBezTo>
                    <a:pt x="4551" y="21600"/>
                    <a:pt x="2222" y="21218"/>
                    <a:pt x="-1" y="20469"/>
                  </a:cubicBezTo>
                  <a:lnTo>
                    <a:pt x="6897" y="0"/>
                  </a:lnTo>
                  <a:lnTo>
                    <a:pt x="15733" y="19710"/>
                  </a:lnTo>
                  <a:close/>
                </a:path>
              </a:pathLst>
            </a:custGeom>
            <a:noFill/>
            <a:ln w="793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23"/>
            <p:cNvSpPr>
              <a:spLocks noChangeArrowheads="1"/>
            </p:cNvSpPr>
            <p:nvPr/>
          </p:nvSpPr>
          <p:spPr bwMode="auto">
            <a:xfrm>
              <a:off x="1631" y="2340"/>
              <a:ext cx="1068" cy="1069"/>
            </a:xfrm>
            <a:prstGeom prst="ellipse">
              <a:avLst/>
            </a:prstGeom>
            <a:noFill/>
            <a:ln w="33401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>
              <a:off x="1805" y="2344"/>
              <a:ext cx="296" cy="919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2101" y="2344"/>
              <a:ext cx="410" cy="928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2083" y="2227"/>
              <a:ext cx="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80" y="3268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1757" y="3268"/>
              <a:ext cx="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29"/>
            <p:cNvSpPr>
              <a:spLocks noChangeArrowheads="1"/>
            </p:cNvSpPr>
            <p:nvPr/>
          </p:nvSpPr>
          <p:spPr bwMode="auto">
            <a:xfrm>
              <a:off x="2152" y="2764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2153" y="2862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1"/>
            <p:cNvSpPr>
              <a:spLocks noChangeArrowheads="1"/>
            </p:cNvSpPr>
            <p:nvPr/>
          </p:nvSpPr>
          <p:spPr bwMode="auto">
            <a:xfrm>
              <a:off x="1796" y="3253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501" y="3263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092" y="2335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34"/>
          <p:cNvGrpSpPr>
            <a:grpSpLocks noChangeAspect="1"/>
          </p:cNvGrpSpPr>
          <p:nvPr/>
        </p:nvGrpSpPr>
        <p:grpSpPr bwMode="auto">
          <a:xfrm>
            <a:off x="3463923" y="2347916"/>
            <a:ext cx="1898650" cy="1844675"/>
            <a:chOff x="2884" y="2296"/>
            <a:chExt cx="1196" cy="1162"/>
          </a:xfrm>
        </p:grpSpPr>
        <p:sp>
          <p:nvSpPr>
            <p:cNvPr id="4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884" y="2296"/>
              <a:ext cx="1196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9" name="Arc 36"/>
            <p:cNvSpPr>
              <a:spLocks/>
            </p:cNvSpPr>
            <p:nvPr/>
          </p:nvSpPr>
          <p:spPr bwMode="auto">
            <a:xfrm>
              <a:off x="3390" y="2508"/>
              <a:ext cx="111" cy="104"/>
            </a:xfrm>
            <a:custGeom>
              <a:avLst/>
              <a:gdLst>
                <a:gd name="T0" fmla="*/ 0 w 21126"/>
                <a:gd name="T1" fmla="*/ 0 h 19933"/>
                <a:gd name="T2" fmla="*/ 0 w 21126"/>
                <a:gd name="T3" fmla="*/ 0 h 19933"/>
                <a:gd name="T4" fmla="*/ 0 w 21126"/>
                <a:gd name="T5" fmla="*/ 0 h 19933"/>
                <a:gd name="T6" fmla="*/ 0 60000 65536"/>
                <a:gd name="T7" fmla="*/ 0 60000 65536"/>
                <a:gd name="T8" fmla="*/ 0 60000 65536"/>
                <a:gd name="T9" fmla="*/ 0 w 21126"/>
                <a:gd name="T10" fmla="*/ 0 h 19933"/>
                <a:gd name="T11" fmla="*/ 21126 w 21126"/>
                <a:gd name="T12" fmla="*/ 19933 h 199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6" h="19933" fill="none" extrusionOk="0">
                  <a:moveTo>
                    <a:pt x="12805" y="19932"/>
                  </a:moveTo>
                  <a:cubicBezTo>
                    <a:pt x="6262" y="17201"/>
                    <a:pt x="1476" y="11433"/>
                    <a:pt x="-1" y="4499"/>
                  </a:cubicBezTo>
                </a:path>
                <a:path w="21126" h="19933" stroke="0" extrusionOk="0">
                  <a:moveTo>
                    <a:pt x="12805" y="19932"/>
                  </a:moveTo>
                  <a:cubicBezTo>
                    <a:pt x="6262" y="17201"/>
                    <a:pt x="1476" y="11433"/>
                    <a:pt x="-1" y="4499"/>
                  </a:cubicBezTo>
                  <a:lnTo>
                    <a:pt x="21126" y="0"/>
                  </a:lnTo>
                  <a:lnTo>
                    <a:pt x="12805" y="19932"/>
                  </a:lnTo>
                  <a:close/>
                </a:path>
              </a:pathLst>
            </a:custGeom>
            <a:noFill/>
            <a:ln w="793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37"/>
            <p:cNvSpPr>
              <a:spLocks noChangeArrowheads="1"/>
            </p:cNvSpPr>
            <p:nvPr/>
          </p:nvSpPr>
          <p:spPr bwMode="auto">
            <a:xfrm>
              <a:off x="2964" y="2343"/>
              <a:ext cx="1069" cy="1068"/>
            </a:xfrm>
            <a:prstGeom prst="ellipse">
              <a:avLst/>
            </a:prstGeom>
            <a:noFill/>
            <a:ln w="33401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38"/>
            <p:cNvSpPr>
              <a:spLocks noChangeShapeType="1"/>
            </p:cNvSpPr>
            <p:nvPr/>
          </p:nvSpPr>
          <p:spPr bwMode="auto">
            <a:xfrm flipH="1">
              <a:off x="3039" y="2508"/>
              <a:ext cx="462" cy="103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 flipH="1">
              <a:off x="3171" y="2508"/>
              <a:ext cx="330" cy="785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Line 40"/>
            <p:cNvSpPr>
              <a:spLocks noChangeShapeType="1"/>
            </p:cNvSpPr>
            <p:nvPr/>
          </p:nvSpPr>
          <p:spPr bwMode="auto">
            <a:xfrm flipH="1">
              <a:off x="3393" y="2550"/>
              <a:ext cx="37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41"/>
            <p:cNvSpPr>
              <a:spLocks noChangeArrowheads="1"/>
            </p:cNvSpPr>
            <p:nvPr/>
          </p:nvSpPr>
          <p:spPr bwMode="auto">
            <a:xfrm>
              <a:off x="3553" y="2423"/>
              <a:ext cx="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3076" y="3279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2967" y="2545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3485" y="2766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45"/>
            <p:cNvSpPr>
              <a:spLocks noChangeArrowheads="1"/>
            </p:cNvSpPr>
            <p:nvPr/>
          </p:nvSpPr>
          <p:spPr bwMode="auto">
            <a:xfrm>
              <a:off x="3487" y="2865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46"/>
            <p:cNvSpPr>
              <a:spLocks noChangeArrowheads="1"/>
            </p:cNvSpPr>
            <p:nvPr/>
          </p:nvSpPr>
          <p:spPr bwMode="auto">
            <a:xfrm>
              <a:off x="3491" y="249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Oval 47"/>
            <p:cNvSpPr>
              <a:spLocks noChangeArrowheads="1"/>
            </p:cNvSpPr>
            <p:nvPr/>
          </p:nvSpPr>
          <p:spPr bwMode="auto">
            <a:xfrm>
              <a:off x="3030" y="2602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48"/>
            <p:cNvSpPr>
              <a:spLocks noChangeArrowheads="1"/>
            </p:cNvSpPr>
            <p:nvPr/>
          </p:nvSpPr>
          <p:spPr bwMode="auto">
            <a:xfrm>
              <a:off x="3162" y="3284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49"/>
          <p:cNvGrpSpPr>
            <a:grpSpLocks noChangeAspect="1"/>
          </p:cNvGrpSpPr>
          <p:nvPr/>
        </p:nvGrpSpPr>
        <p:grpSpPr bwMode="auto">
          <a:xfrm>
            <a:off x="9499601" y="2706691"/>
            <a:ext cx="2152650" cy="1831975"/>
            <a:chOff x="4176" y="2302"/>
            <a:chExt cx="1356" cy="1154"/>
          </a:xfrm>
        </p:grpSpPr>
        <p:sp>
          <p:nvSpPr>
            <p:cNvPr id="63" name="AutoShape 50"/>
            <p:cNvSpPr>
              <a:spLocks noChangeAspect="1" noChangeArrowheads="1" noTextEdit="1"/>
            </p:cNvSpPr>
            <p:nvPr/>
          </p:nvSpPr>
          <p:spPr bwMode="auto">
            <a:xfrm>
              <a:off x="4176" y="2302"/>
              <a:ext cx="1356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Oval 51"/>
            <p:cNvSpPr>
              <a:spLocks noChangeArrowheads="1"/>
            </p:cNvSpPr>
            <p:nvPr/>
          </p:nvSpPr>
          <p:spPr bwMode="auto">
            <a:xfrm>
              <a:off x="4326" y="2349"/>
              <a:ext cx="1061" cy="1060"/>
            </a:xfrm>
            <a:prstGeom prst="ellipse">
              <a:avLst/>
            </a:prstGeom>
            <a:noFill/>
            <a:ln w="30226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Line 52"/>
            <p:cNvSpPr>
              <a:spLocks noChangeShapeType="1"/>
            </p:cNvSpPr>
            <p:nvPr/>
          </p:nvSpPr>
          <p:spPr bwMode="auto">
            <a:xfrm flipH="1">
              <a:off x="4335" y="2788"/>
              <a:ext cx="1038" cy="177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Rectangle 53"/>
            <p:cNvSpPr>
              <a:spLocks noChangeArrowheads="1"/>
            </p:cNvSpPr>
            <p:nvPr/>
          </p:nvSpPr>
          <p:spPr bwMode="auto">
            <a:xfrm>
              <a:off x="4260" y="2933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54"/>
            <p:cNvSpPr>
              <a:spLocks noChangeArrowheads="1"/>
            </p:cNvSpPr>
            <p:nvPr/>
          </p:nvSpPr>
          <p:spPr bwMode="auto">
            <a:xfrm>
              <a:off x="5427" y="2722"/>
              <a:ext cx="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55"/>
            <p:cNvSpPr>
              <a:spLocks noChangeArrowheads="1"/>
            </p:cNvSpPr>
            <p:nvPr/>
          </p:nvSpPr>
          <p:spPr bwMode="auto">
            <a:xfrm>
              <a:off x="4843" y="2765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Oval 56"/>
            <p:cNvSpPr>
              <a:spLocks noChangeArrowheads="1"/>
            </p:cNvSpPr>
            <p:nvPr/>
          </p:nvSpPr>
          <p:spPr bwMode="auto">
            <a:xfrm>
              <a:off x="4326" y="2956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57"/>
            <p:cNvSpPr>
              <a:spLocks noChangeArrowheads="1"/>
            </p:cNvSpPr>
            <p:nvPr/>
          </p:nvSpPr>
          <p:spPr bwMode="auto">
            <a:xfrm>
              <a:off x="4845" y="2867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58"/>
            <p:cNvSpPr>
              <a:spLocks noChangeArrowheads="1"/>
            </p:cNvSpPr>
            <p:nvPr/>
          </p:nvSpPr>
          <p:spPr bwMode="auto">
            <a:xfrm>
              <a:off x="5364" y="2779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59"/>
          <p:cNvGrpSpPr>
            <a:grpSpLocks/>
          </p:cNvGrpSpPr>
          <p:nvPr/>
        </p:nvGrpSpPr>
        <p:grpSpPr bwMode="auto">
          <a:xfrm>
            <a:off x="1009651" y="1105103"/>
            <a:ext cx="1893888" cy="1695450"/>
            <a:chOff x="356" y="191"/>
            <a:chExt cx="1193" cy="1068"/>
          </a:xfrm>
        </p:grpSpPr>
        <p:sp>
          <p:nvSpPr>
            <p:cNvPr id="73" name="Arc 60"/>
            <p:cNvSpPr>
              <a:spLocks/>
            </p:cNvSpPr>
            <p:nvPr/>
          </p:nvSpPr>
          <p:spPr bwMode="auto">
            <a:xfrm>
              <a:off x="886" y="692"/>
              <a:ext cx="126" cy="87"/>
            </a:xfrm>
            <a:custGeom>
              <a:avLst/>
              <a:gdLst>
                <a:gd name="T0" fmla="*/ 0 w 31968"/>
                <a:gd name="T1" fmla="*/ 0 h 21600"/>
                <a:gd name="T2" fmla="*/ 0 w 31968"/>
                <a:gd name="T3" fmla="*/ 0 h 21600"/>
                <a:gd name="T4" fmla="*/ 0 w 31968"/>
                <a:gd name="T5" fmla="*/ 0 h 21600"/>
                <a:gd name="T6" fmla="*/ 0 60000 65536"/>
                <a:gd name="T7" fmla="*/ 0 60000 65536"/>
                <a:gd name="T8" fmla="*/ 0 60000 65536"/>
                <a:gd name="T9" fmla="*/ 0 w 31968"/>
                <a:gd name="T10" fmla="*/ 0 h 21600"/>
                <a:gd name="T11" fmla="*/ 31968 w 319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968" h="21600" fill="none" extrusionOk="0">
                  <a:moveTo>
                    <a:pt x="31967" y="14208"/>
                  </a:moveTo>
                  <a:cubicBezTo>
                    <a:pt x="27865" y="18905"/>
                    <a:pt x="21934" y="21599"/>
                    <a:pt x="15699" y="21600"/>
                  </a:cubicBezTo>
                  <a:cubicBezTo>
                    <a:pt x="9758" y="21600"/>
                    <a:pt x="4079" y="19153"/>
                    <a:pt x="-1" y="14835"/>
                  </a:cubicBezTo>
                </a:path>
                <a:path w="31968" h="21600" stroke="0" extrusionOk="0">
                  <a:moveTo>
                    <a:pt x="31967" y="14208"/>
                  </a:moveTo>
                  <a:cubicBezTo>
                    <a:pt x="27865" y="18905"/>
                    <a:pt x="21934" y="21599"/>
                    <a:pt x="15699" y="21600"/>
                  </a:cubicBezTo>
                  <a:cubicBezTo>
                    <a:pt x="9758" y="21600"/>
                    <a:pt x="4079" y="19153"/>
                    <a:pt x="-1" y="14835"/>
                  </a:cubicBezTo>
                  <a:lnTo>
                    <a:pt x="15699" y="0"/>
                  </a:lnTo>
                  <a:lnTo>
                    <a:pt x="31967" y="14208"/>
                  </a:lnTo>
                  <a:close/>
                </a:path>
              </a:pathLst>
            </a:custGeom>
            <a:noFill/>
            <a:ln w="7938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Oval 61"/>
            <p:cNvSpPr>
              <a:spLocks noChangeArrowheads="1"/>
            </p:cNvSpPr>
            <p:nvPr/>
          </p:nvSpPr>
          <p:spPr bwMode="auto">
            <a:xfrm>
              <a:off x="407" y="191"/>
              <a:ext cx="1068" cy="1068"/>
            </a:xfrm>
            <a:prstGeom prst="ellipse">
              <a:avLst/>
            </a:prstGeom>
            <a:noFill/>
            <a:ln w="33401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Line 62"/>
            <p:cNvSpPr>
              <a:spLocks noChangeShapeType="1"/>
            </p:cNvSpPr>
            <p:nvPr/>
          </p:nvSpPr>
          <p:spPr bwMode="auto">
            <a:xfrm flipH="1">
              <a:off x="477" y="723"/>
              <a:ext cx="461" cy="258"/>
            </a:xfrm>
            <a:prstGeom prst="line">
              <a:avLst/>
            </a:prstGeom>
            <a:noFill/>
            <a:ln w="27051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76" name="Line 63"/>
            <p:cNvSpPr>
              <a:spLocks noChangeShapeType="1"/>
            </p:cNvSpPr>
            <p:nvPr/>
          </p:nvSpPr>
          <p:spPr bwMode="auto">
            <a:xfrm>
              <a:off x="938" y="723"/>
              <a:ext cx="495" cy="188"/>
            </a:xfrm>
            <a:prstGeom prst="line">
              <a:avLst/>
            </a:prstGeom>
            <a:noFill/>
            <a:ln w="27051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77" name="Rectangle 64"/>
            <p:cNvSpPr>
              <a:spLocks noChangeArrowheads="1"/>
            </p:cNvSpPr>
            <p:nvPr/>
          </p:nvSpPr>
          <p:spPr bwMode="auto">
            <a:xfrm>
              <a:off x="1463" y="873"/>
              <a:ext cx="86" cy="1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65"/>
            <p:cNvSpPr>
              <a:spLocks noChangeArrowheads="1"/>
            </p:cNvSpPr>
            <p:nvPr/>
          </p:nvSpPr>
          <p:spPr bwMode="auto">
            <a:xfrm>
              <a:off x="356" y="939"/>
              <a:ext cx="93" cy="1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66"/>
            <p:cNvSpPr>
              <a:spLocks noChangeArrowheads="1"/>
            </p:cNvSpPr>
            <p:nvPr/>
          </p:nvSpPr>
          <p:spPr bwMode="auto">
            <a:xfrm>
              <a:off x="915" y="614"/>
              <a:ext cx="86" cy="13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Oval 67"/>
            <p:cNvSpPr>
              <a:spLocks noChangeArrowheads="1"/>
            </p:cNvSpPr>
            <p:nvPr/>
          </p:nvSpPr>
          <p:spPr bwMode="auto">
            <a:xfrm>
              <a:off x="929" y="713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Oval 68"/>
            <p:cNvSpPr>
              <a:spLocks noChangeArrowheads="1"/>
            </p:cNvSpPr>
            <p:nvPr/>
          </p:nvSpPr>
          <p:spPr bwMode="auto">
            <a:xfrm>
              <a:off x="468" y="972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69"/>
            <p:cNvSpPr>
              <a:spLocks noChangeArrowheads="1"/>
            </p:cNvSpPr>
            <p:nvPr/>
          </p:nvSpPr>
          <p:spPr bwMode="auto">
            <a:xfrm>
              <a:off x="1423" y="901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70"/>
          <p:cNvGrpSpPr>
            <a:grpSpLocks/>
          </p:cNvGrpSpPr>
          <p:nvPr/>
        </p:nvGrpSpPr>
        <p:grpSpPr bwMode="auto">
          <a:xfrm>
            <a:off x="9563101" y="2790828"/>
            <a:ext cx="2044700" cy="1682750"/>
            <a:chOff x="4312" y="719"/>
            <a:chExt cx="1288" cy="1060"/>
          </a:xfrm>
        </p:grpSpPr>
        <p:sp>
          <p:nvSpPr>
            <p:cNvPr id="84" name="Oval 71"/>
            <p:cNvSpPr>
              <a:spLocks noChangeArrowheads="1"/>
            </p:cNvSpPr>
            <p:nvPr/>
          </p:nvSpPr>
          <p:spPr bwMode="auto">
            <a:xfrm>
              <a:off x="4422" y="719"/>
              <a:ext cx="1061" cy="1060"/>
            </a:xfrm>
            <a:prstGeom prst="ellipse">
              <a:avLst/>
            </a:prstGeom>
            <a:noFill/>
            <a:ln w="33401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Line 72"/>
            <p:cNvSpPr>
              <a:spLocks noChangeShapeType="1"/>
            </p:cNvSpPr>
            <p:nvPr/>
          </p:nvSpPr>
          <p:spPr bwMode="auto">
            <a:xfrm flipH="1">
              <a:off x="4431" y="1158"/>
              <a:ext cx="1038" cy="177"/>
            </a:xfrm>
            <a:prstGeom prst="line">
              <a:avLst/>
            </a:prstGeom>
            <a:noFill/>
            <a:ln w="27051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Rectangle 73"/>
            <p:cNvSpPr>
              <a:spLocks noChangeArrowheads="1"/>
            </p:cNvSpPr>
            <p:nvPr/>
          </p:nvSpPr>
          <p:spPr bwMode="auto">
            <a:xfrm>
              <a:off x="4312" y="1303"/>
              <a:ext cx="93" cy="1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ectangle 74"/>
            <p:cNvSpPr>
              <a:spLocks noChangeArrowheads="1"/>
            </p:cNvSpPr>
            <p:nvPr/>
          </p:nvSpPr>
          <p:spPr bwMode="auto">
            <a:xfrm>
              <a:off x="5507" y="1092"/>
              <a:ext cx="93" cy="1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75"/>
            <p:cNvSpPr>
              <a:spLocks noChangeArrowheads="1"/>
            </p:cNvSpPr>
            <p:nvPr/>
          </p:nvSpPr>
          <p:spPr bwMode="auto">
            <a:xfrm>
              <a:off x="4927" y="1087"/>
              <a:ext cx="88" cy="13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val 76"/>
            <p:cNvSpPr>
              <a:spLocks noChangeArrowheads="1"/>
            </p:cNvSpPr>
            <p:nvPr/>
          </p:nvSpPr>
          <p:spPr bwMode="auto">
            <a:xfrm>
              <a:off x="4422" y="1326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Oval 77"/>
            <p:cNvSpPr>
              <a:spLocks noChangeArrowheads="1"/>
            </p:cNvSpPr>
            <p:nvPr/>
          </p:nvSpPr>
          <p:spPr bwMode="auto">
            <a:xfrm>
              <a:off x="4941" y="1237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Oval 78"/>
            <p:cNvSpPr>
              <a:spLocks noChangeArrowheads="1"/>
            </p:cNvSpPr>
            <p:nvPr/>
          </p:nvSpPr>
          <p:spPr bwMode="auto">
            <a:xfrm>
              <a:off x="5460" y="1149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5"/>
          <p:cNvGrpSpPr>
            <a:grpSpLocks/>
          </p:cNvGrpSpPr>
          <p:nvPr/>
        </p:nvGrpSpPr>
        <p:grpSpPr bwMode="auto">
          <a:xfrm>
            <a:off x="5080819" y="4082079"/>
            <a:ext cx="3048000" cy="1804987"/>
            <a:chOff x="1536" y="3072"/>
            <a:chExt cx="1920" cy="1137"/>
          </a:xfrm>
        </p:grpSpPr>
        <p:sp>
          <p:nvSpPr>
            <p:cNvPr id="93" name="Oval 83"/>
            <p:cNvSpPr>
              <a:spLocks noChangeArrowheads="1"/>
            </p:cNvSpPr>
            <p:nvPr/>
          </p:nvSpPr>
          <p:spPr bwMode="auto">
            <a:xfrm>
              <a:off x="2112" y="3072"/>
              <a:ext cx="1104" cy="1104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4" name="Group 86"/>
            <p:cNvGrpSpPr>
              <a:grpSpLocks/>
            </p:cNvGrpSpPr>
            <p:nvPr/>
          </p:nvGrpSpPr>
          <p:grpSpPr bwMode="auto">
            <a:xfrm>
              <a:off x="1728" y="3264"/>
              <a:ext cx="1728" cy="945"/>
              <a:chOff x="1728" y="3264"/>
              <a:chExt cx="1728" cy="945"/>
            </a:xfrm>
          </p:grpSpPr>
          <p:sp>
            <p:nvSpPr>
              <p:cNvPr id="102" name="Line 84"/>
              <p:cNvSpPr>
                <a:spLocks noChangeShapeType="1"/>
              </p:cNvSpPr>
              <p:nvPr/>
            </p:nvSpPr>
            <p:spPr bwMode="auto">
              <a:xfrm>
                <a:off x="1728" y="3264"/>
                <a:ext cx="17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" name="Line 85"/>
              <p:cNvSpPr>
                <a:spLocks noChangeShapeType="1"/>
              </p:cNvSpPr>
              <p:nvPr/>
            </p:nvSpPr>
            <p:spPr bwMode="auto">
              <a:xfrm>
                <a:off x="1735" y="3264"/>
                <a:ext cx="1713" cy="94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5" name="Text Box 87"/>
            <p:cNvSpPr txBox="1">
              <a:spLocks noChangeArrowheads="1"/>
            </p:cNvSpPr>
            <p:nvPr/>
          </p:nvSpPr>
          <p:spPr bwMode="auto">
            <a:xfrm>
              <a:off x="2566" y="3471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96" name="Oval 89"/>
            <p:cNvSpPr>
              <a:spLocks noChangeArrowheads="1"/>
            </p:cNvSpPr>
            <p:nvPr/>
          </p:nvSpPr>
          <p:spPr bwMode="auto">
            <a:xfrm flipH="1" flipV="1">
              <a:off x="2640" y="3627"/>
              <a:ext cx="23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90"/>
            <p:cNvSpPr txBox="1">
              <a:spLocks noChangeArrowheads="1"/>
            </p:cNvSpPr>
            <p:nvPr/>
          </p:nvSpPr>
          <p:spPr bwMode="auto">
            <a:xfrm>
              <a:off x="1536" y="3168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98" name="Text Box 91"/>
            <p:cNvSpPr txBox="1">
              <a:spLocks noChangeArrowheads="1"/>
            </p:cNvSpPr>
            <p:nvPr/>
          </p:nvSpPr>
          <p:spPr bwMode="auto">
            <a:xfrm>
              <a:off x="2131" y="3094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9" name="Text Box 92"/>
            <p:cNvSpPr txBox="1">
              <a:spLocks noChangeArrowheads="1"/>
            </p:cNvSpPr>
            <p:nvPr/>
          </p:nvSpPr>
          <p:spPr bwMode="auto">
            <a:xfrm>
              <a:off x="3032" y="3109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0" name="Text Box 93"/>
            <p:cNvSpPr txBox="1">
              <a:spLocks noChangeArrowheads="1"/>
            </p:cNvSpPr>
            <p:nvPr/>
          </p:nvSpPr>
          <p:spPr bwMode="auto">
            <a:xfrm>
              <a:off x="3009" y="3998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1" name="Text Box 94"/>
            <p:cNvSpPr txBox="1">
              <a:spLocks noChangeArrowheads="1"/>
            </p:cNvSpPr>
            <p:nvPr/>
          </p:nvSpPr>
          <p:spPr bwMode="auto">
            <a:xfrm>
              <a:off x="1968" y="3452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04" name="Text Box 96"/>
          <p:cNvSpPr txBox="1">
            <a:spLocks noChangeArrowheads="1"/>
          </p:cNvSpPr>
          <p:nvPr/>
        </p:nvSpPr>
        <p:spPr bwMode="auto">
          <a:xfrm>
            <a:off x="6476285" y="5894029"/>
            <a:ext cx="1198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2216145" y="463550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AOB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COD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altLang="en-US" sz="28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20834 -3.7037E-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0833 -3.33333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15 3.7037E-7 L -0.00482 3.7037E-7 " pathEditMode="relative" rAng="0" ptsTypes="AA">
                                      <p:cBhvr>
                                        <p:cTn id="52" dur="30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4 3.7037E-6 L 2.08333E-6 3.7037E-6 " pathEditMode="relative" rAng="0" ptsTypes="AA">
                                      <p:cBhvr>
                                        <p:cTn id="54" dur="3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build="p"/>
      <p:bldP spid="14" grpId="0"/>
      <p:bldP spid="16" grpId="0"/>
      <p:bldP spid="17" grpId="0"/>
      <p:bldP spid="104" grpId="0"/>
      <p:bldP spid="10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1" y="3330576"/>
            <a:ext cx="18145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3317875"/>
            <a:ext cx="1778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9" y="3317876"/>
            <a:ext cx="17938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1" y="3317875"/>
            <a:ext cx="17367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3330576"/>
            <a:ext cx="180975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981201" y="1098551"/>
            <a:ext cx="3097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1(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sgk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68)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1905000" y="1708151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</a:rPr>
              <a:t>Kim giờ và kim phút đồng hồ tạo thành một góc ở tâm  có số đo là bao nhiêu độ vào những thời điểm sau:</a:t>
            </a:r>
            <a:br>
              <a:rPr lang="en-US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</a:rPr>
              <a:t>a) 3 giờ;	b) 5 giờ; 	c) 6 giờ;    d) 12 giờ;    e) 20 giờ?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4057" y="444500"/>
            <a:ext cx="4316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6" y="3330576"/>
            <a:ext cx="18145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317875"/>
            <a:ext cx="1778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3317875"/>
            <a:ext cx="17367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3330576"/>
            <a:ext cx="180975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8050213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96400" y="30480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9296400" y="33178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9296400" y="3190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9296400" y="3190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296400" y="3190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9296400" y="3190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9296400" y="33178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9296400" y="28416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9296400" y="28416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9296400" y="28416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9296400" y="32543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9296400" y="32543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8050213" y="30480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8050213" y="33178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9296400" y="30480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981200" y="5257800"/>
            <a:ext cx="838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767138" y="5257800"/>
            <a:ext cx="838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653088" y="5257800"/>
            <a:ext cx="838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510463" y="5257800"/>
            <a:ext cx="838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9282113" y="5257800"/>
            <a:ext cx="838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8" name="Picture 147" descr="Background pattern&#10;&#10;Description automatically generated">
            <a:extLst>
              <a:ext uri="{FF2B5EF4-FFF2-40B4-BE49-F238E27FC236}">
                <a16:creationId xmlns:a16="http://schemas.microsoft.com/office/drawing/2014/main" xmlns="" id="{F94FC382-4BA2-4172-A7C1-D4F43E2A8C5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17382" r="20120" b="2"/>
          <a:stretch/>
        </p:blipFill>
        <p:spPr>
          <a:xfrm>
            <a:off x="487638" y="76493"/>
            <a:ext cx="1196419" cy="116753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9" name="Picture 148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3C0ACC4-FF71-4481-88B5-BB39D4F334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7" y="176787"/>
            <a:ext cx="811173" cy="7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9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1" y="3330576"/>
            <a:ext cx="18145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3317875"/>
            <a:ext cx="1778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9" y="3317876"/>
            <a:ext cx="17938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1" y="3317875"/>
            <a:ext cx="17367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3330576"/>
            <a:ext cx="180975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981201" y="1098551"/>
            <a:ext cx="3097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1(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sgk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68)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1905000" y="1708151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Kim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a) 3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;	b) 5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; 	c) 6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;    d) 12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;    e) 20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1" y="457201"/>
            <a:ext cx="4695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6" y="3330576"/>
            <a:ext cx="18145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317875"/>
            <a:ext cx="1778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3317875"/>
            <a:ext cx="17367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3330576"/>
            <a:ext cx="180975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9296400" y="30480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9296400" y="33178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9296400" y="3190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9296400" y="3190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296400" y="3190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9296400" y="31908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9296400" y="331789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9296400" y="298450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9296400" y="28416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9296400" y="28416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09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9296400" y="284163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9296400" y="32543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47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49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50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51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52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53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9296400" y="290514"/>
            <a:ext cx="1149350" cy="1150937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54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55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9296400" y="311150"/>
            <a:ext cx="1149350" cy="115093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56</a:t>
            </a:r>
            <a:endParaRPr lang="en-U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9296400" y="325438"/>
            <a:ext cx="1149350" cy="114935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2p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981200" y="5257800"/>
            <a:ext cx="838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767138" y="5257800"/>
            <a:ext cx="838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653088" y="5257800"/>
            <a:ext cx="838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510463" y="5257800"/>
            <a:ext cx="838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9282113" y="5257800"/>
            <a:ext cx="838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138" name="Picture 137" descr="Background pattern&#10;&#10;Description automatically generated">
            <a:extLst>
              <a:ext uri="{FF2B5EF4-FFF2-40B4-BE49-F238E27FC236}">
                <a16:creationId xmlns:a16="http://schemas.microsoft.com/office/drawing/2014/main" xmlns="" id="{F94FC382-4BA2-4172-A7C1-D4F43E2A8C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17382" r="20120" b="2"/>
          <a:stretch/>
        </p:blipFill>
        <p:spPr>
          <a:xfrm>
            <a:off x="1012803" y="89194"/>
            <a:ext cx="1196419" cy="116753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4" name="Picture 143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3C0ACC4-FF71-4481-88B5-BB39D4F334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02" y="189488"/>
            <a:ext cx="811173" cy="791588"/>
          </a:xfrm>
          <a:prstGeom prst="rect">
            <a:avLst/>
          </a:prstGeom>
        </p:spPr>
      </p:pic>
      <p:sp>
        <p:nvSpPr>
          <p:cNvPr id="145" name="Rectangle 90"/>
          <p:cNvSpPr>
            <a:spLocks noChangeArrowheads="1"/>
          </p:cNvSpPr>
          <p:nvPr/>
        </p:nvSpPr>
        <p:spPr bwMode="auto">
          <a:xfrm>
            <a:off x="1876425" y="5246687"/>
            <a:ext cx="981075" cy="620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Rectangle 91"/>
          <p:cNvSpPr>
            <a:spLocks noChangeArrowheads="1"/>
          </p:cNvSpPr>
          <p:nvPr/>
        </p:nvSpPr>
        <p:spPr bwMode="auto">
          <a:xfrm>
            <a:off x="3719513" y="5246687"/>
            <a:ext cx="914400" cy="6207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prstShdw prst="shdw17" dist="17961" dir="2700000">
              <a:srgbClr val="0000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alt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Rectangle 92"/>
          <p:cNvSpPr>
            <a:spLocks noChangeArrowheads="1"/>
          </p:cNvSpPr>
          <p:nvPr/>
        </p:nvSpPr>
        <p:spPr bwMode="auto">
          <a:xfrm>
            <a:off x="5621338" y="5246687"/>
            <a:ext cx="914400" cy="6207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prstShdw prst="shdw17" dist="17961" dir="2700000">
              <a:srgbClr val="993D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 93"/>
          <p:cNvSpPr>
            <a:spLocks noChangeArrowheads="1"/>
          </p:cNvSpPr>
          <p:nvPr/>
        </p:nvSpPr>
        <p:spPr bwMode="auto">
          <a:xfrm>
            <a:off x="7451725" y="5246687"/>
            <a:ext cx="914400" cy="6207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prstShdw prst="shdw17" dist="17961" dir="2700000">
              <a:srgbClr val="7A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angle 94"/>
          <p:cNvSpPr>
            <a:spLocks noChangeArrowheads="1"/>
          </p:cNvSpPr>
          <p:nvPr/>
        </p:nvSpPr>
        <p:spPr bwMode="auto">
          <a:xfrm>
            <a:off x="9244013" y="5257800"/>
            <a:ext cx="914400" cy="620713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rgbClr val="4D004D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alt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4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798823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UI/customUI14.xml>PPT9 96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2417</TotalTime>
  <Words>2919</Words>
  <Application>Microsoft Office PowerPoint</Application>
  <PresentationFormat>Custom</PresentationFormat>
  <Paragraphs>1182</Paragraphs>
  <Slides>35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Custom Design</vt:lpstr>
      <vt:lpstr>Retrospect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Ngọc Bảo Trân</dc:creator>
  <cp:lastModifiedBy>abc</cp:lastModifiedBy>
  <cp:revision>205</cp:revision>
  <dcterms:created xsi:type="dcterms:W3CDTF">2021-08-12T00:09:30Z</dcterms:created>
  <dcterms:modified xsi:type="dcterms:W3CDTF">2021-12-28T02:12:16Z</dcterms:modified>
</cp:coreProperties>
</file>